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96" r:id="rId4"/>
    <p:sldId id="293" r:id="rId5"/>
    <p:sldId id="297" r:id="rId6"/>
    <p:sldId id="298" r:id="rId7"/>
    <p:sldId id="302" r:id="rId8"/>
    <p:sldId id="306" r:id="rId9"/>
    <p:sldId id="304" r:id="rId10"/>
    <p:sldId id="305" r:id="rId11"/>
    <p:sldId id="268" r:id="rId12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Calibri" pitchFamily="34" charset="0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Calibri" pitchFamily="34" charset="0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Calibri" pitchFamily="34" charset="0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Calibri" pitchFamily="34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FFFFCC"/>
    <a:srgbClr val="FF9999"/>
    <a:srgbClr val="FF9933"/>
    <a:srgbClr val="FF9966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6928" autoAdjust="0"/>
  </p:normalViewPr>
  <p:slideViewPr>
    <p:cSldViewPr>
      <p:cViewPr varScale="1">
        <p:scale>
          <a:sx n="71" d="100"/>
          <a:sy n="71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ea typeface="MS PGothic" pitchFamily="34" charset="-128"/>
              </a:defRPr>
            </a:lvl1pPr>
          </a:lstStyle>
          <a:p>
            <a:pPr>
              <a:defRPr/>
            </a:pPr>
            <a:fld id="{FF7DE086-38CC-41F3-A852-D410BE1C64AD}" type="datetimeFigureOut">
              <a:rPr lang="en-US" altLang="ko-KR"/>
              <a:pPr>
                <a:defRPr/>
              </a:pPr>
              <a:t>1/11/2013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ea typeface="MS PGothic" pitchFamily="34" charset="-128"/>
              </a:defRPr>
            </a:lvl1pPr>
          </a:lstStyle>
          <a:p>
            <a:pPr>
              <a:defRPr/>
            </a:pPr>
            <a:fld id="{4EF23C0C-C78B-4DA0-8C55-44EFDAC495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ea typeface="MS PGothic" pitchFamily="34" charset="-128"/>
              </a:defRPr>
            </a:lvl1pPr>
          </a:lstStyle>
          <a:p>
            <a:pPr>
              <a:defRPr/>
            </a:pPr>
            <a:fld id="{DD7E360A-40DA-4173-A565-6F1566776EFB}" type="datetimeFigureOut">
              <a:rPr lang="en-US" altLang="ko-KR"/>
              <a:pPr>
                <a:defRPr/>
              </a:pPr>
              <a:t>1/11/2013</a:t>
            </a:fld>
            <a:endParaRPr lang="en-US" alt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ea typeface="MS PGothic" pitchFamily="34" charset="-128"/>
              </a:defRPr>
            </a:lvl1pPr>
          </a:lstStyle>
          <a:p>
            <a:pPr>
              <a:defRPr/>
            </a:pPr>
            <a:fld id="{CF6055E2-951C-41CD-AC91-BBDD6D6375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12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ko-KR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B99C6E-FF8B-4CC5-825D-BC34F7336602}" type="slidenum">
              <a:rPr lang="en-US" altLang="ko-KR" smtClean="0"/>
              <a:pPr/>
              <a:t>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맑은 고딕" pitchFamily="50" charset="-127"/>
            </a:endParaRPr>
          </a:p>
        </p:txBody>
      </p:sp>
      <p:sp>
        <p:nvSpPr>
          <p:cNvPr id="2560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1B3372-FD0F-4A42-9D51-8E24646AEAB3}" type="slidenum">
              <a:rPr lang="en-US" altLang="ko-KR" smtClean="0">
                <a:ea typeface="굴림" charset="-127"/>
              </a:rPr>
              <a:pPr/>
              <a:t>3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맑은 고딕" pitchFamily="50" charset="-127"/>
            </a:endParaRPr>
          </a:p>
        </p:txBody>
      </p:sp>
      <p:sp>
        <p:nvSpPr>
          <p:cNvPr id="27651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0"/>
            <a:fld id="{EDF7D0B9-2CB6-4E6C-93B0-A24F3E652968}" type="slidenum">
              <a:rPr kumimoji="0" lang="en-US" altLang="ko-KR" sz="1200"/>
              <a:pPr algn="r" latinLnBrk="0"/>
              <a:t>4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맑은 고딕" pitchFamily="50" charset="-127"/>
            </a:endParaRPr>
          </a:p>
        </p:txBody>
      </p:sp>
      <p:sp>
        <p:nvSpPr>
          <p:cNvPr id="30723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0"/>
            <a:fld id="{28934C9A-46F5-4A0A-BDCA-FF0C4F7D1DBE}" type="slidenum">
              <a:rPr kumimoji="0" lang="en-US" altLang="ko-KR" sz="1200"/>
              <a:pPr algn="r" latinLnBrk="0"/>
              <a:t>6</a:t>
            </a:fld>
            <a:endParaRPr kumimoji="0" lang="en-US" altLang="ko-K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4038600" cy="4270248"/>
          </a:xfrm>
        </p:spPr>
        <p:txBody>
          <a:bodyPr anchor="ctr"/>
          <a:lstStyle>
            <a:lvl1pPr marL="114300" indent="0" algn="ctr">
              <a:buFontTx/>
              <a:buNone/>
              <a:defRPr sz="3400">
                <a:solidFill>
                  <a:schemeClr val="tx1"/>
                </a:solidFill>
              </a:defRPr>
            </a:lvl1pPr>
            <a:lvl2pPr marL="411480" indent="0">
              <a:buFontTx/>
              <a:buNone/>
              <a:defRPr sz="3600">
                <a:solidFill>
                  <a:schemeClr val="tx1"/>
                </a:solidFill>
              </a:defRPr>
            </a:lvl2pPr>
            <a:lvl3pPr marL="777240" indent="0">
              <a:buFontTx/>
              <a:buNone/>
              <a:defRPr sz="3600">
                <a:solidFill>
                  <a:schemeClr val="tx1"/>
                </a:solidFill>
              </a:defRPr>
            </a:lvl3pPr>
            <a:lvl4pPr marL="1051560" indent="0">
              <a:buFontTx/>
              <a:buNone/>
              <a:defRPr sz="3600">
                <a:solidFill>
                  <a:schemeClr val="tx1"/>
                </a:solidFill>
              </a:defRPr>
            </a:lvl4pPr>
            <a:lvl5pPr marL="1325880" indent="0">
              <a:buFontTx/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1363" indent="-1588">
              <a:spcBef>
                <a:spcPts val="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11480" indent="0">
              <a:buFontTx/>
              <a:buNone/>
              <a:defRPr sz="2000" b="1"/>
            </a:lvl2pPr>
            <a:lvl3pPr marL="777240" indent="0">
              <a:buFontTx/>
              <a:buNone/>
              <a:defRPr sz="2000" b="1"/>
            </a:lvl3pPr>
            <a:lvl4pPr marL="1051560" indent="0">
              <a:buFontTx/>
              <a:buNone/>
              <a:defRPr sz="2000" b="1"/>
            </a:lvl4pPr>
            <a:lvl5pPr marL="1325880" indent="0">
              <a:buFontTx/>
              <a:buNone/>
              <a:defRPr sz="2000" b="1"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 rot="600000">
            <a:off x="4807311" y="2004284"/>
            <a:ext cx="3114715" cy="4213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altLang="ko-KR" noProof="0" smtClean="0"/>
              <a:t>Drag picture to placeholder or click icon to add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 userDrawn="1"/>
        </p:nvSpPr>
        <p:spPr bwMode="auto">
          <a:xfrm>
            <a:off x="6477000" y="6600825"/>
            <a:ext cx="2743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latinLnBrk="0" hangingPunct="0">
              <a:defRPr/>
            </a:pPr>
            <a:r>
              <a:rPr kumimoji="0" lang="en-US" altLang="ko-KR" sz="1200">
                <a:solidFill>
                  <a:schemeClr val="tx2"/>
                </a:solidFill>
                <a:latin typeface="Arial" charset="0"/>
                <a:ea typeface="맑은 고딕" pitchFamily="50" charset="-127"/>
              </a:rPr>
              <a:t>Cresyn - proprietary and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73963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fontAlgn="auto" latinLnBrk="0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9EE830-7A60-40CE-A912-6EAFDDF504A3}" type="datetime1">
              <a:rPr lang="en-US" altLang="ko-KR"/>
              <a:pPr>
                <a:defRPr/>
              </a:pPr>
              <a:t>1/11/2013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4102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543800" cy="990727"/>
          </a:xfrm>
        </p:spPr>
        <p:txBody>
          <a:bodyPr bIns="0"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61760" cy="762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1" y="2133600"/>
            <a:ext cx="7543800" cy="990600"/>
          </a:xfrm>
        </p:spPr>
        <p:txBody>
          <a:bodyPr tIns="0">
            <a:noAutofit/>
          </a:bodyPr>
          <a:lstStyle>
            <a:lvl1pPr marL="0" indent="0" algn="l">
              <a:buNone/>
              <a:defRPr sz="3600" spc="-100" baseline="0">
                <a:solidFill>
                  <a:schemeClr val="tx2"/>
                </a:solidFill>
                <a:latin typeface="+mj-lt"/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71600" y="5715000"/>
            <a:ext cx="6477000" cy="762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8E8D8C"/>
                </a:solidFill>
              </a:defRPr>
            </a:lvl1pPr>
            <a:lvl2pPr marL="411480" indent="0">
              <a:buNone/>
              <a:defRPr>
                <a:solidFill>
                  <a:srgbClr val="8E8D8C"/>
                </a:solidFill>
              </a:defRPr>
            </a:lvl2pPr>
            <a:lvl3pPr marL="777240" indent="0">
              <a:buNone/>
              <a:defRPr>
                <a:solidFill>
                  <a:srgbClr val="8E8D8C"/>
                </a:solidFill>
              </a:defRPr>
            </a:lvl3pPr>
            <a:lvl4pPr marL="1051560" indent="0">
              <a:buNone/>
              <a:defRPr>
                <a:solidFill>
                  <a:srgbClr val="8E8D8C"/>
                </a:solidFill>
              </a:defRPr>
            </a:lvl4pPr>
            <a:lvl5pPr marL="1325880" indent="0">
              <a:buNone/>
              <a:defRPr>
                <a:solidFill>
                  <a:srgbClr val="8E8D8C"/>
                </a:solidFill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311525" y="4721225"/>
            <a:ext cx="2530475" cy="876300"/>
          </a:xfrm>
        </p:spPr>
        <p:txBody>
          <a:bodyPr rtlCol="0" anchor="ctr">
            <a:normAutofit/>
          </a:bodyPr>
          <a:lstStyle>
            <a:lvl1pPr algn="ctr">
              <a:defRPr lang="en-US" sz="1600" baseline="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altLang="ko-KR" noProof="0" smtClean="0"/>
              <a:t>Drag picture to placeholder or click icon to add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600200"/>
            <a:ext cx="5257800" cy="4800600"/>
          </a:xfrm>
        </p:spPr>
        <p:txBody>
          <a:bodyPr/>
          <a:lstStyle>
            <a:lvl1pPr algn="ctr">
              <a:lnSpc>
                <a:spcPct val="17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0664" indent="0">
              <a:spcBef>
                <a:spcPts val="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11480" indent="0">
              <a:buFontTx/>
              <a:buNone/>
              <a:defRPr sz="2000" b="1">
                <a:solidFill>
                  <a:schemeClr val="tx2"/>
                </a:solidFill>
              </a:defRPr>
            </a:lvl2pPr>
            <a:lvl3pPr marL="777240" indent="0">
              <a:buFontTx/>
              <a:buNone/>
              <a:defRPr sz="2000" b="1">
                <a:solidFill>
                  <a:schemeClr val="tx2"/>
                </a:solidFill>
              </a:defRPr>
            </a:lvl3pPr>
            <a:lvl4pPr marL="1051560" indent="0">
              <a:buFontTx/>
              <a:buNone/>
              <a:defRPr sz="2000" b="1">
                <a:solidFill>
                  <a:schemeClr val="tx2"/>
                </a:solidFill>
              </a:defRPr>
            </a:lvl4pPr>
            <a:lvl5pPr marL="1325880" indent="0">
              <a:buFontTx/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" name="Title 1"/>
          <p:cNvSpPr>
            <a:spLocks/>
          </p:cNvSpPr>
          <p:nvPr userDrawn="1"/>
        </p:nvSpPr>
        <p:spPr bwMode="auto">
          <a:xfrm>
            <a:off x="6477000" y="6600825"/>
            <a:ext cx="2743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latinLnBrk="0" hangingPunct="0">
              <a:defRPr/>
            </a:pPr>
            <a:r>
              <a:rPr kumimoji="0" lang="en-US" altLang="ko-KR" sz="1200">
                <a:solidFill>
                  <a:schemeClr val="tx2"/>
                </a:solidFill>
                <a:latin typeface="Arial" charset="0"/>
                <a:ea typeface="맑은 고딕" pitchFamily="50" charset="-127"/>
              </a:rPr>
              <a:t>Cresyn - proprietary and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77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1588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Arial" charset="0"/>
        <a:defRPr sz="2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285750" indent="-182563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22300" indent="-182563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93750" indent="-182563" algn="l" rtl="0" eaLnBrk="0" fontAlgn="base" hangingPunct="0">
        <a:spcBef>
          <a:spcPts val="600"/>
        </a:spcBef>
        <a:spcAft>
          <a:spcPct val="0"/>
        </a:spcAft>
        <a:buClr>
          <a:srgbClr val="726056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92188" indent="-182563" algn="l" rtl="0" eaLnBrk="0" fontAlgn="base" hangingPunct="0">
        <a:spcBef>
          <a:spcPts val="600"/>
        </a:spcBef>
        <a:spcAft>
          <a:spcPct val="0"/>
        </a:spcAft>
        <a:buClr>
          <a:srgbClr val="4C5A6A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73163" indent="-182563" algn="l" defTabSz="914400" rtl="0" eaLnBrk="1" latinLnBrk="0" hangingPunct="1">
        <a:spcBef>
          <a:spcPts val="6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54138" indent="-1825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638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7675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4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45.png"/><Relationship Id="rId5" Type="http://schemas.openxmlformats.org/officeDocument/2006/relationships/image" Target="../media/image23.png"/><Relationship Id="rId10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30.png"/><Relationship Id="rId3" Type="http://schemas.openxmlformats.org/officeDocument/2006/relationships/image" Target="../media/image5.png"/><Relationship Id="rId21" Type="http://schemas.openxmlformats.org/officeDocument/2006/relationships/image" Target="../media/image41.png"/><Relationship Id="rId7" Type="http://schemas.openxmlformats.org/officeDocument/2006/relationships/image" Target="../media/image9.png"/><Relationship Id="rId12" Type="http://schemas.openxmlformats.org/officeDocument/2006/relationships/image" Target="../media/image15.jpeg"/><Relationship Id="rId17" Type="http://schemas.openxmlformats.org/officeDocument/2006/relationships/image" Target="../media/image29.png"/><Relationship Id="rId2" Type="http://schemas.openxmlformats.org/officeDocument/2006/relationships/image" Target="../media/image3.jpeg"/><Relationship Id="rId16" Type="http://schemas.openxmlformats.org/officeDocument/2006/relationships/image" Target="../media/image2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39.png"/><Relationship Id="rId4" Type="http://schemas.openxmlformats.org/officeDocument/2006/relationships/image" Target="../media/image6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0"/>
            <a:ext cx="4953000" cy="53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3600" smtClean="0">
                <a:latin typeface="Arial" charset="0"/>
                <a:cs typeface="Tahoma" pitchFamily="34" charset="0"/>
              </a:rPr>
              <a:t>2013 Product Line Up</a:t>
            </a:r>
          </a:p>
        </p:txBody>
      </p:sp>
      <p:sp>
        <p:nvSpPr>
          <p:cNvPr id="2048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15000" y="5410200"/>
            <a:ext cx="2667000" cy="6096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altLang="ko-KR" dirty="0" smtClean="0">
                <a:latin typeface="Arial" charset="0"/>
              </a:rPr>
              <a:t>Cresyn </a:t>
            </a:r>
            <a:r>
              <a:rPr lang="en-US" altLang="ko-KR" dirty="0" err="1" smtClean="0">
                <a:latin typeface="Arial" charset="0"/>
              </a:rPr>
              <a:t>Co.,Ltd</a:t>
            </a:r>
            <a:r>
              <a:rPr lang="en-US" altLang="ko-KR" dirty="0" smtClean="0">
                <a:latin typeface="Arial" charset="0"/>
              </a:rPr>
              <a:t>.</a:t>
            </a:r>
          </a:p>
        </p:txBody>
      </p:sp>
      <p:pic>
        <p:nvPicPr>
          <p:cNvPr id="20485" name="Picture 5" descr="Symbol_R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1"/>
            <a:ext cx="3810000" cy="855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5"/>
          <p:cNvGrpSpPr>
            <a:grpSpLocks/>
          </p:cNvGrpSpPr>
          <p:nvPr/>
        </p:nvGrpSpPr>
        <p:grpSpPr bwMode="auto">
          <a:xfrm>
            <a:off x="990600" y="1066800"/>
            <a:ext cx="7747000" cy="5248275"/>
            <a:chOff x="295" y="709"/>
            <a:chExt cx="5080" cy="3175"/>
          </a:xfrm>
        </p:grpSpPr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4649" y="709"/>
              <a:ext cx="725" cy="3175"/>
            </a:xfrm>
            <a:prstGeom prst="rect">
              <a:avLst/>
            </a:prstGeom>
            <a:solidFill>
              <a:srgbClr val="F2F2F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95000"/>
                </a:lnSpc>
              </a:pPr>
              <a:endParaRPr kumimoji="0" lang="ko-KR" altLang="en-US" sz="1000" b="1">
                <a:solidFill>
                  <a:srgbClr val="FF9933"/>
                </a:solidFill>
                <a:latin typeface="Arial" charset="0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198" y="709"/>
              <a:ext cx="725" cy="3175"/>
            </a:xfrm>
            <a:prstGeom prst="rect">
              <a:avLst/>
            </a:prstGeom>
            <a:solidFill>
              <a:srgbClr val="F2F2F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95000"/>
                </a:lnSpc>
              </a:pPr>
              <a:endParaRPr kumimoji="0" lang="ko-KR" altLang="en-US" sz="1000" b="1">
                <a:solidFill>
                  <a:srgbClr val="FF9933"/>
                </a:solidFill>
                <a:latin typeface="Arial" charset="0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1746" y="709"/>
              <a:ext cx="725" cy="3175"/>
            </a:xfrm>
            <a:prstGeom prst="rect">
              <a:avLst/>
            </a:prstGeom>
            <a:solidFill>
              <a:srgbClr val="F2F2F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95000"/>
                </a:lnSpc>
              </a:pPr>
              <a:endParaRPr kumimoji="0" lang="ko-KR" altLang="en-US" sz="1000" b="1">
                <a:solidFill>
                  <a:srgbClr val="FF9933"/>
                </a:solidFill>
                <a:latin typeface="Arial" charset="0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295" y="709"/>
              <a:ext cx="725" cy="3175"/>
            </a:xfrm>
            <a:prstGeom prst="rect">
              <a:avLst/>
            </a:prstGeom>
            <a:solidFill>
              <a:srgbClr val="F2F2F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95000"/>
                </a:lnSpc>
              </a:pPr>
              <a:endParaRPr kumimoji="0" lang="ko-KR" altLang="en-US" sz="1000" b="1">
                <a:solidFill>
                  <a:srgbClr val="FF9933"/>
                </a:solidFill>
                <a:latin typeface="Arial" charset="0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1020" y="709"/>
              <a:ext cx="725" cy="3175"/>
            </a:xfrm>
            <a:prstGeom prst="rect">
              <a:avLst/>
            </a:prstGeom>
            <a:noFill/>
            <a:ln w="19050" algn="ctr">
              <a:solidFill>
                <a:srgbClr val="DBDBD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95000"/>
                </a:lnSpc>
              </a:pPr>
              <a:endParaRPr kumimoji="0" lang="ko-KR" altLang="en-US" sz="1000" b="1">
                <a:solidFill>
                  <a:srgbClr val="FF9933"/>
                </a:solidFill>
                <a:latin typeface="Arial" charset="0"/>
              </a:endParaRPr>
            </a:p>
          </p:txBody>
        </p:sp>
        <p:grpSp>
          <p:nvGrpSpPr>
            <p:cNvPr id="33839" name="Group 11"/>
            <p:cNvGrpSpPr>
              <a:grpSpLocks/>
            </p:cNvGrpSpPr>
            <p:nvPr/>
          </p:nvGrpSpPr>
          <p:grpSpPr bwMode="auto">
            <a:xfrm>
              <a:off x="295" y="709"/>
              <a:ext cx="5080" cy="2858"/>
              <a:chOff x="295" y="799"/>
              <a:chExt cx="5352" cy="2858"/>
            </a:xfrm>
          </p:grpSpPr>
          <p:sp>
            <p:nvSpPr>
              <p:cNvPr id="33843" name="Line 12"/>
              <p:cNvSpPr>
                <a:spLocks noChangeShapeType="1"/>
              </p:cNvSpPr>
              <p:nvPr/>
            </p:nvSpPr>
            <p:spPr bwMode="auto">
              <a:xfrm>
                <a:off x="295" y="3657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44" name="Line 13"/>
              <p:cNvSpPr>
                <a:spLocks noChangeShapeType="1"/>
              </p:cNvSpPr>
              <p:nvPr/>
            </p:nvSpPr>
            <p:spPr bwMode="auto">
              <a:xfrm>
                <a:off x="295" y="3339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45" name="Line 14"/>
              <p:cNvSpPr>
                <a:spLocks noChangeShapeType="1"/>
              </p:cNvSpPr>
              <p:nvPr/>
            </p:nvSpPr>
            <p:spPr bwMode="auto">
              <a:xfrm>
                <a:off x="295" y="3022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46" name="Line 15"/>
              <p:cNvSpPr>
                <a:spLocks noChangeShapeType="1"/>
              </p:cNvSpPr>
              <p:nvPr/>
            </p:nvSpPr>
            <p:spPr bwMode="auto">
              <a:xfrm>
                <a:off x="295" y="2704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47" name="Line 16"/>
              <p:cNvSpPr>
                <a:spLocks noChangeShapeType="1"/>
              </p:cNvSpPr>
              <p:nvPr/>
            </p:nvSpPr>
            <p:spPr bwMode="auto">
              <a:xfrm>
                <a:off x="295" y="2387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48" name="Line 17"/>
              <p:cNvSpPr>
                <a:spLocks noChangeShapeType="1"/>
              </p:cNvSpPr>
              <p:nvPr/>
            </p:nvSpPr>
            <p:spPr bwMode="auto">
              <a:xfrm>
                <a:off x="295" y="2069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49" name="Line 18"/>
              <p:cNvSpPr>
                <a:spLocks noChangeShapeType="1"/>
              </p:cNvSpPr>
              <p:nvPr/>
            </p:nvSpPr>
            <p:spPr bwMode="auto">
              <a:xfrm>
                <a:off x="295" y="1752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50" name="Line 19"/>
              <p:cNvSpPr>
                <a:spLocks noChangeShapeType="1"/>
              </p:cNvSpPr>
              <p:nvPr/>
            </p:nvSpPr>
            <p:spPr bwMode="auto">
              <a:xfrm>
                <a:off x="295" y="1434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51" name="Line 20"/>
              <p:cNvSpPr>
                <a:spLocks noChangeShapeType="1"/>
              </p:cNvSpPr>
              <p:nvPr/>
            </p:nvSpPr>
            <p:spPr bwMode="auto">
              <a:xfrm>
                <a:off x="295" y="1117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52" name="Line 21"/>
              <p:cNvSpPr>
                <a:spLocks noChangeShapeType="1"/>
              </p:cNvSpPr>
              <p:nvPr/>
            </p:nvSpPr>
            <p:spPr bwMode="auto">
              <a:xfrm>
                <a:off x="295" y="799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3840" name="Group 22"/>
            <p:cNvGrpSpPr>
              <a:grpSpLocks/>
            </p:cNvGrpSpPr>
            <p:nvPr/>
          </p:nvGrpSpPr>
          <p:grpSpPr bwMode="auto">
            <a:xfrm>
              <a:off x="295" y="709"/>
              <a:ext cx="5080" cy="3175"/>
              <a:chOff x="295" y="572"/>
              <a:chExt cx="5353" cy="3402"/>
            </a:xfrm>
          </p:grpSpPr>
          <p:sp>
            <p:nvSpPr>
              <p:cNvPr id="33841" name="Line 23"/>
              <p:cNvSpPr>
                <a:spLocks noChangeShapeType="1"/>
              </p:cNvSpPr>
              <p:nvPr/>
            </p:nvSpPr>
            <p:spPr bwMode="auto">
              <a:xfrm>
                <a:off x="295" y="572"/>
                <a:ext cx="0" cy="3402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42" name="Line 24"/>
              <p:cNvSpPr>
                <a:spLocks noChangeShapeType="1"/>
              </p:cNvSpPr>
              <p:nvPr/>
            </p:nvSpPr>
            <p:spPr bwMode="auto">
              <a:xfrm>
                <a:off x="295" y="3974"/>
                <a:ext cx="5353" cy="0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33794" name="Title 1"/>
          <p:cNvSpPr>
            <a:spLocks/>
          </p:cNvSpPr>
          <p:nvPr/>
        </p:nvSpPr>
        <p:spPr bwMode="auto">
          <a:xfrm>
            <a:off x="228600" y="38100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0"/>
            <a:r>
              <a:rPr kumimoji="0" lang="en-US" altLang="ko-KR" sz="3000">
                <a:solidFill>
                  <a:schemeClr val="tx2"/>
                </a:solidFill>
                <a:latin typeface="Arial" charset="0"/>
                <a:cs typeface="Tahoma" pitchFamily="34" charset="0"/>
              </a:rPr>
              <a:t>[2] Headphone / Headset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28600" y="228600"/>
            <a:ext cx="8642350" cy="633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solidFill>
                <a:srgbClr val="FFFFFF"/>
              </a:solidFill>
              <a:cs typeface="맑은 고딕" charset="0"/>
            </a:endParaRPr>
          </a:p>
        </p:txBody>
      </p:sp>
      <p:sp>
        <p:nvSpPr>
          <p:cNvPr id="33796" name="TextBox 9"/>
          <p:cNvSpPr txBox="1">
            <a:spLocks noChangeArrowheads="1"/>
          </p:cNvSpPr>
          <p:nvPr/>
        </p:nvSpPr>
        <p:spPr bwMode="auto">
          <a:xfrm>
            <a:off x="990600" y="60499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CS-CH300</a:t>
            </a: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2133600" y="60499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C200H</a:t>
            </a:r>
          </a:p>
        </p:txBody>
      </p:sp>
      <p:sp>
        <p:nvSpPr>
          <p:cNvPr id="33798" name="TextBox 9"/>
          <p:cNvSpPr txBox="1">
            <a:spLocks noChangeArrowheads="1"/>
          </p:cNvSpPr>
          <p:nvPr/>
        </p:nvSpPr>
        <p:spPr bwMode="auto">
          <a:xfrm>
            <a:off x="1411941" y="4495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Pastel (C300H)</a:t>
            </a:r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3164541" y="4267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Disc (C515H)</a:t>
            </a: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2133600" y="31242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CS-HP500</a:t>
            </a:r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990600" y="31242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CS-HP600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3352800" y="604996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C201S</a:t>
            </a:r>
          </a:p>
        </p:txBody>
      </p:sp>
      <p:pic>
        <p:nvPicPr>
          <p:cNvPr id="33804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10188"/>
            <a:ext cx="84931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713" y="5181600"/>
            <a:ext cx="979487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9941" y="3657600"/>
            <a:ext cx="8318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0941" y="3667125"/>
            <a:ext cx="17049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9741" y="3343275"/>
            <a:ext cx="1533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32"/>
          <p:cNvPicPr>
            <a:picLocks noChangeAspect="1" noChangeArrowheads="1"/>
          </p:cNvPicPr>
          <p:nvPr/>
        </p:nvPicPr>
        <p:blipFill>
          <a:blip r:embed="rId7" cstate="print"/>
          <a:srcRect l="42975" t="22935" r="43196" b="31007"/>
          <a:stretch>
            <a:fillRect/>
          </a:stretch>
        </p:blipFill>
        <p:spPr bwMode="auto">
          <a:xfrm>
            <a:off x="3794125" y="1490663"/>
            <a:ext cx="625475" cy="11763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33810" name="Picture 62" descr="i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1952625"/>
            <a:ext cx="9064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63" descr="그림1"/>
          <p:cNvPicPr>
            <a:picLocks noChangeAspect="1" noChangeArrowheads="1"/>
          </p:cNvPicPr>
          <p:nvPr/>
        </p:nvPicPr>
        <p:blipFill>
          <a:blip r:embed="rId9" cstate="print"/>
          <a:srcRect l="18930" t="13615" r="14609" b="10071"/>
          <a:stretch>
            <a:fillRect/>
          </a:stretch>
        </p:blipFill>
        <p:spPr bwMode="auto">
          <a:xfrm>
            <a:off x="1143000" y="1995488"/>
            <a:ext cx="827088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21"/>
          <p:cNvPicPr>
            <a:picLocks noChangeAspect="1" noChangeArrowheads="1"/>
          </p:cNvPicPr>
          <p:nvPr/>
        </p:nvPicPr>
        <p:blipFill>
          <a:blip r:embed="rId10" cstate="print"/>
          <a:srcRect l="29831" t="36717" r="27589" b="14076"/>
          <a:stretch>
            <a:fillRect/>
          </a:stretch>
        </p:blipFill>
        <p:spPr bwMode="auto">
          <a:xfrm>
            <a:off x="4572000" y="1770063"/>
            <a:ext cx="1382713" cy="8969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33813" name="Picture 4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5105400"/>
            <a:ext cx="11049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5" name="TextBox 9"/>
          <p:cNvSpPr txBox="1">
            <a:spLocks noChangeArrowheads="1"/>
          </p:cNvSpPr>
          <p:nvPr/>
        </p:nvSpPr>
        <p:spPr bwMode="auto">
          <a:xfrm>
            <a:off x="4423429" y="4740275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C510H</a:t>
            </a:r>
          </a:p>
        </p:txBody>
      </p:sp>
      <p:sp>
        <p:nvSpPr>
          <p:cNvPr id="33817" name="TextBox 9"/>
          <p:cNvSpPr txBox="1">
            <a:spLocks noChangeArrowheads="1"/>
          </p:cNvSpPr>
          <p:nvPr/>
        </p:nvSpPr>
        <p:spPr bwMode="auto">
          <a:xfrm>
            <a:off x="4800600" y="2667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AXIS (C555S)</a:t>
            </a:r>
          </a:p>
        </p:txBody>
      </p:sp>
      <p:sp>
        <p:nvSpPr>
          <p:cNvPr id="33818" name="TextBox 9"/>
          <p:cNvSpPr txBox="1">
            <a:spLocks noChangeArrowheads="1"/>
          </p:cNvSpPr>
          <p:nvPr/>
        </p:nvSpPr>
        <p:spPr bwMode="auto">
          <a:xfrm>
            <a:off x="3657600" y="2667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AXIS (C555H)</a:t>
            </a:r>
          </a:p>
        </p:txBody>
      </p:sp>
      <p:sp>
        <p:nvSpPr>
          <p:cNvPr id="33821" name="TextBox 9"/>
          <p:cNvSpPr txBox="1">
            <a:spLocks noChangeArrowheads="1"/>
          </p:cNvSpPr>
          <p:nvPr/>
        </p:nvSpPr>
        <p:spPr bwMode="auto">
          <a:xfrm>
            <a:off x="7924800" y="1532965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3300"/>
                </a:solidFill>
                <a:latin typeface="Arial" charset="0"/>
              </a:rPr>
              <a:t>C750H</a:t>
            </a:r>
          </a:p>
        </p:txBody>
      </p:sp>
      <p:sp>
        <p:nvSpPr>
          <p:cNvPr id="33822" name="TextBox 9"/>
          <p:cNvSpPr txBox="1">
            <a:spLocks noChangeArrowheads="1"/>
          </p:cNvSpPr>
          <p:nvPr/>
        </p:nvSpPr>
        <p:spPr bwMode="auto">
          <a:xfrm>
            <a:off x="6477000" y="2590800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3300"/>
                </a:solidFill>
                <a:latin typeface="Arial" charset="0"/>
              </a:rPr>
              <a:t>C590H</a:t>
            </a:r>
          </a:p>
        </p:txBody>
      </p:sp>
      <p:sp>
        <p:nvSpPr>
          <p:cNvPr id="33823" name="TextBox 9"/>
          <p:cNvSpPr txBox="1">
            <a:spLocks noChangeArrowheads="1"/>
          </p:cNvSpPr>
          <p:nvPr/>
        </p:nvSpPr>
        <p:spPr bwMode="auto">
          <a:xfrm>
            <a:off x="6781800" y="44196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C250H</a:t>
            </a:r>
          </a:p>
        </p:txBody>
      </p:sp>
      <p:pic>
        <p:nvPicPr>
          <p:cNvPr id="33824" name="Picture 68" descr="cc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200" y="3200400"/>
            <a:ext cx="13096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5" name="Picture 69" descr="ssds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2200" y="1203243"/>
            <a:ext cx="1660525" cy="139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직선 연결선 48"/>
          <p:cNvCxnSpPr/>
          <p:nvPr/>
        </p:nvCxnSpPr>
        <p:spPr>
          <a:xfrm rot="5400000" flipH="1" flipV="1">
            <a:off x="6286500" y="63627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7" name="Text Box 121"/>
          <p:cNvSpPr txBox="1">
            <a:spLocks noChangeArrowheads="1"/>
          </p:cNvSpPr>
          <p:nvPr/>
        </p:nvSpPr>
        <p:spPr bwMode="auto">
          <a:xfrm>
            <a:off x="3276600" y="6400800"/>
            <a:ext cx="11430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2325" latinLnBrk="0">
              <a:lnSpc>
                <a:spcPct val="95000"/>
              </a:lnSpc>
            </a:pPr>
            <a:r>
              <a:rPr kumimoji="0" lang="en-US" altLang="ko-KR" sz="1400">
                <a:latin typeface="Arial" charset="0"/>
              </a:rPr>
              <a:t>2012</a:t>
            </a:r>
            <a:endParaRPr kumimoji="0" lang="ko-KR" altLang="en-US" sz="1400">
              <a:latin typeface="Arial" charset="0"/>
            </a:endParaRPr>
          </a:p>
        </p:txBody>
      </p:sp>
      <p:sp>
        <p:nvSpPr>
          <p:cNvPr id="33828" name="Text Box 121"/>
          <p:cNvSpPr txBox="1">
            <a:spLocks noChangeArrowheads="1"/>
          </p:cNvSpPr>
          <p:nvPr/>
        </p:nvSpPr>
        <p:spPr bwMode="auto">
          <a:xfrm>
            <a:off x="7262813" y="6400800"/>
            <a:ext cx="7381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2325" latinLnBrk="0">
              <a:lnSpc>
                <a:spcPct val="95000"/>
              </a:lnSpc>
            </a:pPr>
            <a:r>
              <a:rPr kumimoji="0" lang="en-US" altLang="ko-KR" sz="1400">
                <a:latin typeface="Arial" charset="0"/>
              </a:rPr>
              <a:t>2013</a:t>
            </a:r>
            <a:endParaRPr kumimoji="0" lang="ko-KR" altLang="en-US" sz="1400">
              <a:latin typeface="Arial" charset="0"/>
            </a:endParaRPr>
          </a:p>
        </p:txBody>
      </p:sp>
      <p:sp>
        <p:nvSpPr>
          <p:cNvPr id="33829" name="Text Box 3"/>
          <p:cNvSpPr txBox="1">
            <a:spLocks noChangeArrowheads="1"/>
          </p:cNvSpPr>
          <p:nvPr/>
        </p:nvSpPr>
        <p:spPr bwMode="auto">
          <a:xfrm>
            <a:off x="53975" y="1093788"/>
            <a:ext cx="93662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2325" latinLnBrk="0">
              <a:lnSpc>
                <a:spcPct val="95000"/>
              </a:lnSpc>
            </a:pPr>
            <a:r>
              <a:rPr kumimoji="0" lang="en-US" altLang="ko-KR" sz="1400">
                <a:latin typeface="Arial" charset="0"/>
              </a:rPr>
              <a:t>High-end</a:t>
            </a:r>
          </a:p>
        </p:txBody>
      </p:sp>
      <p:sp>
        <p:nvSpPr>
          <p:cNvPr id="33830" name="Text Box 3"/>
          <p:cNvSpPr txBox="1">
            <a:spLocks noChangeArrowheads="1"/>
          </p:cNvSpPr>
          <p:nvPr/>
        </p:nvSpPr>
        <p:spPr bwMode="auto">
          <a:xfrm>
            <a:off x="53975" y="2971800"/>
            <a:ext cx="9366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2325" latinLnBrk="0">
              <a:lnSpc>
                <a:spcPct val="95000"/>
              </a:lnSpc>
            </a:pPr>
            <a:r>
              <a:rPr kumimoji="0" lang="en-US" altLang="ko-KR" sz="1400">
                <a:latin typeface="Arial" charset="0"/>
              </a:rPr>
              <a:t>Middle-end</a:t>
            </a:r>
          </a:p>
        </p:txBody>
      </p:sp>
      <p:sp>
        <p:nvSpPr>
          <p:cNvPr id="33831" name="Text Box 3"/>
          <p:cNvSpPr txBox="1">
            <a:spLocks noChangeArrowheads="1"/>
          </p:cNvSpPr>
          <p:nvPr/>
        </p:nvSpPr>
        <p:spPr bwMode="auto">
          <a:xfrm>
            <a:off x="0" y="4953000"/>
            <a:ext cx="9366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2325" latinLnBrk="0">
              <a:lnSpc>
                <a:spcPct val="95000"/>
              </a:lnSpc>
            </a:pPr>
            <a:r>
              <a:rPr kumimoji="0" lang="en-US" altLang="ko-KR" sz="1400">
                <a:latin typeface="Arial" charset="0"/>
              </a:rPr>
              <a:t>Low-end</a:t>
            </a:r>
          </a:p>
        </p:txBody>
      </p:sp>
      <p:sp>
        <p:nvSpPr>
          <p:cNvPr id="33832" name="오른쪽 화살표 1"/>
          <p:cNvSpPr>
            <a:spLocks noChangeArrowheads="1"/>
          </p:cNvSpPr>
          <p:nvPr/>
        </p:nvSpPr>
        <p:spPr bwMode="auto">
          <a:xfrm rot="-995809">
            <a:off x="3200400" y="685800"/>
            <a:ext cx="3505200" cy="762000"/>
          </a:xfrm>
          <a:prstGeom prst="rightArrow">
            <a:avLst>
              <a:gd name="adj1" fmla="val 50000"/>
              <a:gd name="adj2" fmla="val 65529"/>
            </a:avLst>
          </a:prstGeom>
          <a:solidFill>
            <a:schemeClr val="bg1"/>
          </a:solidFill>
          <a:ln w="9525" algn="ctr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eaLnBrk="0" latinLnBrk="0" hangingPunct="0"/>
            <a:endParaRPr kumimoji="0" lang="ko-KR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833" name="Text Box 3"/>
          <p:cNvSpPr txBox="1">
            <a:spLocks noChangeArrowheads="1"/>
          </p:cNvSpPr>
          <p:nvPr/>
        </p:nvSpPr>
        <p:spPr bwMode="auto">
          <a:xfrm rot="-995087">
            <a:off x="3686175" y="927100"/>
            <a:ext cx="21812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2325" latinLnBrk="0">
              <a:lnSpc>
                <a:spcPct val="95000"/>
              </a:lnSpc>
            </a:pPr>
            <a:r>
              <a:rPr kumimoji="0" lang="en-US" altLang="ko-KR" sz="2000" b="1" dirty="0">
                <a:solidFill>
                  <a:srgbClr val="FF0000"/>
                </a:solidFill>
                <a:latin typeface="Arial" charset="0"/>
              </a:rPr>
              <a:t>Cresyn</a:t>
            </a:r>
            <a:r>
              <a:rPr kumimoji="0" lang="en-US" altLang="ko-KR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0" lang="en-US" altLang="ko-KR" sz="2000" b="1" dirty="0">
                <a:solidFill>
                  <a:srgbClr val="FF0000"/>
                </a:solidFill>
                <a:latin typeface="Arial" charset="0"/>
              </a:rPr>
              <a:t>Value Up</a:t>
            </a:r>
          </a:p>
        </p:txBody>
      </p:sp>
      <p:pic>
        <p:nvPicPr>
          <p:cNvPr id="33854" name="Picture 62" descr="C750H_W_Glam"/>
          <p:cNvPicPr>
            <a:picLocks noChangeAspect="1" noChangeArrowheads="1"/>
          </p:cNvPicPr>
          <p:nvPr/>
        </p:nvPicPr>
        <p:blipFill>
          <a:blip r:embed="rId14" cstate="print"/>
          <a:srcRect l="9843" t="14815" r="17169" b="8501"/>
          <a:stretch>
            <a:fillRect/>
          </a:stretch>
        </p:blipFill>
        <p:spPr bwMode="auto">
          <a:xfrm>
            <a:off x="7368420" y="5508"/>
            <a:ext cx="1775580" cy="151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60"/>
          <p:cNvSpPr txBox="1">
            <a:spLocks noChangeArrowheads="1"/>
          </p:cNvSpPr>
          <p:nvPr/>
        </p:nvSpPr>
        <p:spPr bwMode="auto">
          <a:xfrm>
            <a:off x="3103563" y="3200400"/>
            <a:ext cx="24590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>
                <a:solidFill>
                  <a:schemeClr val="tx2"/>
                </a:solidFill>
                <a:latin typeface="Tahoma" pitchFamily="34" charset="0"/>
              </a:rPr>
              <a:t>Thank you ! </a:t>
            </a:r>
          </a:p>
        </p:txBody>
      </p:sp>
      <p:sp>
        <p:nvSpPr>
          <p:cNvPr id="34818" name="Text Box 62"/>
          <p:cNvSpPr txBox="1">
            <a:spLocks noChangeArrowheads="1"/>
          </p:cNvSpPr>
          <p:nvPr/>
        </p:nvSpPr>
        <p:spPr bwMode="auto">
          <a:xfrm>
            <a:off x="1382713" y="2316163"/>
            <a:ext cx="15128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200">
                <a:solidFill>
                  <a:schemeClr val="tx2"/>
                </a:solidFill>
                <a:latin typeface="Tahoma" pitchFamily="34" charset="0"/>
              </a:rPr>
              <a:t>謝 謝 </a:t>
            </a:r>
            <a:r>
              <a:rPr lang="en-US" altLang="ko-KR" sz="3200">
                <a:solidFill>
                  <a:schemeClr val="tx2"/>
                </a:solidFill>
                <a:latin typeface="Tahoma" pitchFamily="34" charset="0"/>
              </a:rPr>
              <a:t>! </a:t>
            </a:r>
          </a:p>
        </p:txBody>
      </p:sp>
      <p:sp>
        <p:nvSpPr>
          <p:cNvPr id="34819" name="Text Box 64"/>
          <p:cNvSpPr txBox="1">
            <a:spLocks noChangeArrowheads="1"/>
          </p:cNvSpPr>
          <p:nvPr/>
        </p:nvSpPr>
        <p:spPr bwMode="auto">
          <a:xfrm>
            <a:off x="466725" y="3352800"/>
            <a:ext cx="18192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>
                <a:solidFill>
                  <a:schemeClr val="tx2"/>
                </a:solidFill>
                <a:latin typeface="Tahoma" pitchFamily="34" charset="0"/>
              </a:rPr>
              <a:t>Grazie !  </a:t>
            </a:r>
          </a:p>
        </p:txBody>
      </p:sp>
      <p:sp>
        <p:nvSpPr>
          <p:cNvPr id="34820" name="Text Box 65"/>
          <p:cNvSpPr txBox="1">
            <a:spLocks noChangeArrowheads="1"/>
          </p:cNvSpPr>
          <p:nvPr/>
        </p:nvSpPr>
        <p:spPr bwMode="auto">
          <a:xfrm>
            <a:off x="3419475" y="1773238"/>
            <a:ext cx="17065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>
                <a:solidFill>
                  <a:schemeClr val="tx2"/>
                </a:solidFill>
                <a:latin typeface="Tahoma" pitchFamily="34" charset="0"/>
              </a:rPr>
              <a:t>Danke ! </a:t>
            </a:r>
          </a:p>
        </p:txBody>
      </p:sp>
      <p:sp>
        <p:nvSpPr>
          <p:cNvPr id="34821" name="Text Box 66"/>
          <p:cNvSpPr txBox="1">
            <a:spLocks noChangeArrowheads="1"/>
          </p:cNvSpPr>
          <p:nvPr/>
        </p:nvSpPr>
        <p:spPr bwMode="auto">
          <a:xfrm>
            <a:off x="6443663" y="2849563"/>
            <a:ext cx="18780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>
                <a:solidFill>
                  <a:schemeClr val="tx2"/>
                </a:solidFill>
                <a:latin typeface="Tahoma" pitchFamily="34" charset="0"/>
              </a:rPr>
              <a:t>Gracias ! </a:t>
            </a:r>
          </a:p>
        </p:txBody>
      </p:sp>
      <p:sp>
        <p:nvSpPr>
          <p:cNvPr id="34822" name="Text Box 67"/>
          <p:cNvSpPr txBox="1">
            <a:spLocks noChangeArrowheads="1"/>
          </p:cNvSpPr>
          <p:nvPr/>
        </p:nvSpPr>
        <p:spPr bwMode="auto">
          <a:xfrm>
            <a:off x="1676400" y="990600"/>
            <a:ext cx="26050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200">
                <a:solidFill>
                  <a:schemeClr val="tx2"/>
                </a:solidFill>
                <a:latin typeface="Tahoma" pitchFamily="34" charset="0"/>
              </a:rPr>
              <a:t>감사합니다 </a:t>
            </a:r>
            <a:r>
              <a:rPr lang="en-US" altLang="ko-KR" sz="3200">
                <a:solidFill>
                  <a:schemeClr val="tx2"/>
                </a:solidFill>
                <a:latin typeface="Tahoma" pitchFamily="34" charset="0"/>
              </a:rPr>
              <a:t>! </a:t>
            </a:r>
          </a:p>
        </p:txBody>
      </p:sp>
      <p:sp>
        <p:nvSpPr>
          <p:cNvPr id="34823" name="Text Box 68"/>
          <p:cNvSpPr txBox="1">
            <a:spLocks noChangeArrowheads="1"/>
          </p:cNvSpPr>
          <p:nvPr/>
        </p:nvSpPr>
        <p:spPr bwMode="auto">
          <a:xfrm>
            <a:off x="1116013" y="4267200"/>
            <a:ext cx="30273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>
                <a:solidFill>
                  <a:schemeClr val="tx2"/>
                </a:solidFill>
                <a:latin typeface="Tahoma" pitchFamily="34" charset="0"/>
              </a:rPr>
              <a:t>Terima Kasih !  </a:t>
            </a:r>
          </a:p>
        </p:txBody>
      </p:sp>
      <p:sp>
        <p:nvSpPr>
          <p:cNvPr id="34824" name="Text Box 69"/>
          <p:cNvSpPr txBox="1">
            <a:spLocks noChangeArrowheads="1"/>
          </p:cNvSpPr>
          <p:nvPr/>
        </p:nvSpPr>
        <p:spPr bwMode="auto">
          <a:xfrm>
            <a:off x="5715000" y="5364163"/>
            <a:ext cx="15271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>
                <a:solidFill>
                  <a:schemeClr val="tx2"/>
                </a:solidFill>
                <a:latin typeface="Tahoma" pitchFamily="34" charset="0"/>
              </a:rPr>
              <a:t>Merci ! </a:t>
            </a:r>
          </a:p>
        </p:txBody>
      </p:sp>
      <p:sp>
        <p:nvSpPr>
          <p:cNvPr id="34825" name="Rectangle 72"/>
          <p:cNvSpPr>
            <a:spLocks noChangeArrowheads="1"/>
          </p:cNvSpPr>
          <p:nvPr/>
        </p:nvSpPr>
        <p:spPr bwMode="auto">
          <a:xfrm>
            <a:off x="1331913" y="5257800"/>
            <a:ext cx="23669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>
                <a:solidFill>
                  <a:schemeClr val="tx2"/>
                </a:solidFill>
                <a:latin typeface="Tahoma" pitchFamily="34" charset="0"/>
              </a:rPr>
              <a:t>Спасибо ! </a:t>
            </a:r>
          </a:p>
        </p:txBody>
      </p:sp>
      <p:sp>
        <p:nvSpPr>
          <p:cNvPr id="34826" name="Rectangle 73"/>
          <p:cNvSpPr>
            <a:spLocks noChangeArrowheads="1"/>
          </p:cNvSpPr>
          <p:nvPr/>
        </p:nvSpPr>
        <p:spPr bwMode="auto">
          <a:xfrm>
            <a:off x="4495800" y="4648200"/>
            <a:ext cx="43830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>
                <a:solidFill>
                  <a:schemeClr val="tx2"/>
                </a:solidFill>
                <a:latin typeface="Tahoma" pitchFamily="34" charset="0"/>
              </a:rPr>
              <a:t>ありがとうございます</a:t>
            </a:r>
            <a:r>
              <a:rPr lang="en-US" altLang="ko-KR" sz="3200">
                <a:solidFill>
                  <a:schemeClr val="tx2"/>
                </a:solidFill>
                <a:latin typeface="Tahoma" pitchFamily="34" charset="0"/>
              </a:rPr>
              <a:t>!</a:t>
            </a:r>
          </a:p>
        </p:txBody>
      </p:sp>
      <p:sp>
        <p:nvSpPr>
          <p:cNvPr id="34827" name="Text Box 74"/>
          <p:cNvSpPr txBox="1">
            <a:spLocks noChangeArrowheads="1"/>
          </p:cNvSpPr>
          <p:nvPr/>
        </p:nvSpPr>
        <p:spPr bwMode="auto">
          <a:xfrm>
            <a:off x="5940425" y="3716338"/>
            <a:ext cx="18859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>
                <a:solidFill>
                  <a:schemeClr val="tx2"/>
                </a:solidFill>
                <a:latin typeface="Tahoma" pitchFamily="34" charset="0"/>
              </a:rPr>
              <a:t>Dank U ! </a:t>
            </a:r>
          </a:p>
        </p:txBody>
      </p:sp>
      <p:sp>
        <p:nvSpPr>
          <p:cNvPr id="34828" name="Text Box 65"/>
          <p:cNvSpPr txBox="1">
            <a:spLocks noChangeArrowheads="1"/>
          </p:cNvSpPr>
          <p:nvPr/>
        </p:nvSpPr>
        <p:spPr bwMode="auto">
          <a:xfrm>
            <a:off x="5562600" y="2011363"/>
            <a:ext cx="21875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>
                <a:solidFill>
                  <a:schemeClr val="tx2"/>
                </a:solidFill>
                <a:latin typeface="Tahoma" pitchFamily="34" charset="0"/>
              </a:rPr>
              <a:t>Delgrado ! </a:t>
            </a:r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3505200" y="5791200"/>
            <a:ext cx="2208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ko-KR" sz="3200">
                <a:cs typeface="Angsana New" pitchFamily="18" charset="-34"/>
              </a:rPr>
              <a:t>ขอบพระคุณครับ</a:t>
            </a:r>
            <a:r>
              <a:rPr lang="en-US" altLang="ko-KR" sz="3200">
                <a:cs typeface="Angsana New" pitchFamily="18" charset="-34"/>
              </a:rPr>
              <a:t> !</a:t>
            </a:r>
            <a:endParaRPr lang="ko-KR" altLang="en-US" sz="3200"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5438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ko-KR" sz="3600" smtClean="0">
                <a:latin typeface="Arial" charset="0"/>
                <a:cs typeface="Tahoma" pitchFamily="34" charset="0"/>
              </a:rPr>
              <a:t>Table of Content</a:t>
            </a:r>
          </a:p>
        </p:txBody>
      </p:sp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77724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ko-KR" sz="2200" smtClean="0">
                <a:solidFill>
                  <a:srgbClr val="898989"/>
                </a:solidFill>
                <a:latin typeface="Arial" charset="0"/>
                <a:cs typeface="Tahoma" pitchFamily="34" charset="0"/>
              </a:rPr>
              <a:t>Part 1. 2012 Line Up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altLang="ko-KR" sz="1800" smtClean="0">
                <a:solidFill>
                  <a:srgbClr val="898989"/>
                </a:solidFill>
                <a:latin typeface="Arial" charset="0"/>
                <a:cs typeface="Tahoma" pitchFamily="34" charset="0"/>
              </a:rPr>
              <a:t>[1] Earphone (Open / Canal)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altLang="ko-KR" sz="1800" smtClean="0">
                <a:solidFill>
                  <a:srgbClr val="898989"/>
                </a:solidFill>
                <a:latin typeface="Arial" charset="0"/>
                <a:cs typeface="Tahoma" pitchFamily="34" charset="0"/>
              </a:rPr>
              <a:t>[2] Headphone / Earset / Headset</a:t>
            </a:r>
          </a:p>
          <a:p>
            <a:pPr lvl="1" algn="l" eaLnBrk="1" hangingPunct="1">
              <a:lnSpc>
                <a:spcPct val="80000"/>
              </a:lnSpc>
            </a:pPr>
            <a:endParaRPr lang="en-US" altLang="ko-KR" smtClean="0">
              <a:solidFill>
                <a:srgbClr val="898989"/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ko-KR" sz="2200" smtClean="0">
                <a:solidFill>
                  <a:srgbClr val="898989"/>
                </a:solidFill>
                <a:latin typeface="Arial" charset="0"/>
                <a:cs typeface="Tahoma" pitchFamily="34" charset="0"/>
              </a:rPr>
              <a:t>Part 2. 2013 Line Up (New)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altLang="ko-KR" sz="1800" smtClean="0">
                <a:solidFill>
                  <a:srgbClr val="898989"/>
                </a:solidFill>
                <a:latin typeface="Arial" charset="0"/>
                <a:cs typeface="Tahoma" pitchFamily="34" charset="0"/>
              </a:rPr>
              <a:t>[1] Earphone / Headphone / Earset / Headset</a:t>
            </a:r>
          </a:p>
          <a:p>
            <a:pPr lvl="1" algn="l" eaLnBrk="1" hangingPunct="1">
              <a:lnSpc>
                <a:spcPct val="80000"/>
              </a:lnSpc>
            </a:pPr>
            <a:endParaRPr lang="en-US" altLang="ko-KR" sz="1800" smtClean="0">
              <a:solidFill>
                <a:srgbClr val="898989"/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ko-KR" sz="2200" smtClean="0">
                <a:solidFill>
                  <a:srgbClr val="898989"/>
                </a:solidFill>
                <a:latin typeface="Arial" charset="0"/>
                <a:cs typeface="Tahoma" pitchFamily="34" charset="0"/>
              </a:rPr>
              <a:t>Part 3. Positioning &amp; Time Table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altLang="ko-KR" sz="1800" smtClean="0">
                <a:solidFill>
                  <a:srgbClr val="898989"/>
                </a:solidFill>
                <a:latin typeface="Arial" charset="0"/>
                <a:cs typeface="Tahoma" pitchFamily="34" charset="0"/>
              </a:rPr>
              <a:t>[1] Earphone / Earset</a:t>
            </a:r>
            <a:endParaRPr lang="ko-KR" altLang="en-US" sz="1800" smtClean="0">
              <a:solidFill>
                <a:srgbClr val="898989"/>
              </a:solidFill>
              <a:latin typeface="Arial" charset="0"/>
              <a:ea typeface="굴림" charset="-127"/>
              <a:cs typeface="Tahoma" pitchFamily="34" charset="0"/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en-US" altLang="ko-KR" sz="1800" smtClean="0">
                <a:solidFill>
                  <a:srgbClr val="898989"/>
                </a:solidFill>
                <a:latin typeface="Arial" charset="0"/>
                <a:cs typeface="Tahoma" pitchFamily="34" charset="0"/>
              </a:rPr>
              <a:t>[2] Headphone / Headset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124200"/>
            <a:ext cx="7620000" cy="561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3500" smtClean="0">
                <a:solidFill>
                  <a:srgbClr val="40382D"/>
                </a:solidFill>
                <a:latin typeface="Arial" charset="0"/>
                <a:cs typeface="Tahoma" pitchFamily="34" charset="0"/>
              </a:rPr>
              <a:t>Part 1. 2012 Line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304800" y="228600"/>
            <a:ext cx="8642350" cy="633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solidFill>
                <a:srgbClr val="FFFFFF"/>
              </a:solidFill>
              <a:cs typeface="맑은 고딕" charset="0"/>
            </a:endParaRP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76200" y="1447800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1200" b="1">
                <a:solidFill>
                  <a:srgbClr val="595959"/>
                </a:solidFill>
                <a:latin typeface="Arial" charset="0"/>
              </a:rPr>
              <a:t>Earphone</a:t>
            </a:r>
          </a:p>
          <a:p>
            <a:pPr algn="ctr" latinLnBrk="0"/>
            <a:r>
              <a:rPr kumimoji="0" lang="en-US" altLang="ko-KR" sz="1200" b="1">
                <a:solidFill>
                  <a:srgbClr val="595959"/>
                </a:solidFill>
                <a:latin typeface="Arial" charset="0"/>
              </a:rPr>
              <a:t>(Open)</a:t>
            </a:r>
            <a:endParaRPr kumimoji="0" lang="en-US" altLang="ko-KR" sz="1200" b="1">
              <a:solidFill>
                <a:srgbClr val="E46C0A"/>
              </a:solidFill>
              <a:latin typeface="Arial" charset="0"/>
            </a:endParaRPr>
          </a:p>
        </p:txBody>
      </p:sp>
      <p:sp>
        <p:nvSpPr>
          <p:cNvPr id="24579" name="TextBox 37"/>
          <p:cNvSpPr txBox="1">
            <a:spLocks noChangeArrowheads="1"/>
          </p:cNvSpPr>
          <p:nvPr/>
        </p:nvSpPr>
        <p:spPr bwMode="auto">
          <a:xfrm>
            <a:off x="80963" y="3352800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1200" b="1">
                <a:solidFill>
                  <a:srgbClr val="595959"/>
                </a:solidFill>
                <a:latin typeface="Arial" charset="0"/>
                <a:ea typeface="맑은 고딕" pitchFamily="50" charset="-127"/>
              </a:rPr>
              <a:t>Earphone</a:t>
            </a:r>
          </a:p>
          <a:p>
            <a:pPr algn="ctr"/>
            <a:r>
              <a:rPr kumimoji="0" lang="en-US" altLang="ko-KR" sz="1200" b="1">
                <a:solidFill>
                  <a:srgbClr val="595959"/>
                </a:solidFill>
                <a:latin typeface="Arial" charset="0"/>
                <a:ea typeface="맑은 고딕" pitchFamily="50" charset="-127"/>
              </a:rPr>
              <a:t>(Canal)</a:t>
            </a:r>
            <a:endParaRPr kumimoji="0" lang="en-US" altLang="ko-KR" sz="1200" b="1">
              <a:solidFill>
                <a:srgbClr val="E46C0A"/>
              </a:solidFill>
              <a:latin typeface="Arial" charset="0"/>
              <a:ea typeface="맑은 고딕" pitchFamily="50" charset="-127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966788" y="2349500"/>
            <a:ext cx="7396162" cy="127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990600" y="4402138"/>
            <a:ext cx="7396163" cy="17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368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ko-KR" sz="3000" smtClean="0">
                <a:effectLst/>
                <a:latin typeface="Arial" charset="0"/>
                <a:ea typeface="굴림" charset="-127"/>
                <a:cs typeface="Tahoma" pitchFamily="34" charset="0"/>
              </a:rPr>
              <a:t>[1] Earphone (Open / Canal)</a:t>
            </a:r>
          </a:p>
        </p:txBody>
      </p:sp>
      <p:pic>
        <p:nvPicPr>
          <p:cNvPr id="24583" name="Picture 2" descr="CS-EP200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1219200"/>
            <a:ext cx="5905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" descr="CS-EP200W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7188" y="1219200"/>
            <a:ext cx="5826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1"/>
          <p:cNvPicPr>
            <a:picLocks noChangeAspect="1" noChangeArrowheads="1"/>
          </p:cNvPicPr>
          <p:nvPr/>
        </p:nvPicPr>
        <p:blipFill>
          <a:blip r:embed="rId5" cstate="print"/>
          <a:srcRect l="33151" t="40999" r="55040" b="47545"/>
          <a:stretch>
            <a:fillRect/>
          </a:stretch>
        </p:blipFill>
        <p:spPr bwMode="auto">
          <a:xfrm>
            <a:off x="2667000" y="1219200"/>
            <a:ext cx="11588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41" descr="C220E_b_1_C220E_500-370_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6563" y="1219200"/>
            <a:ext cx="93503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7" name="Group 57"/>
          <p:cNvGrpSpPr>
            <a:grpSpLocks/>
          </p:cNvGrpSpPr>
          <p:nvPr/>
        </p:nvGrpSpPr>
        <p:grpSpPr bwMode="auto">
          <a:xfrm>
            <a:off x="5608638" y="1271588"/>
            <a:ext cx="792162" cy="557212"/>
            <a:chOff x="963" y="157"/>
            <a:chExt cx="135" cy="95"/>
          </a:xfrm>
        </p:grpSpPr>
        <p:pic>
          <p:nvPicPr>
            <p:cNvPr id="24629" name="Picture 50"/>
            <p:cNvPicPr>
              <a:picLocks noChangeAspect="1" noChangeArrowheads="1"/>
            </p:cNvPicPr>
            <p:nvPr/>
          </p:nvPicPr>
          <p:blipFill>
            <a:blip r:embed="rId7" cstate="print"/>
            <a:srcRect l="50488" t="30910" r="42825" b="52213"/>
            <a:stretch>
              <a:fillRect/>
            </a:stretch>
          </p:blipFill>
          <p:spPr bwMode="auto">
            <a:xfrm>
              <a:off x="963" y="157"/>
              <a:ext cx="6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0" name="Picture 51"/>
            <p:cNvPicPr>
              <a:picLocks noChangeAspect="1" noChangeArrowheads="1"/>
            </p:cNvPicPr>
            <p:nvPr/>
          </p:nvPicPr>
          <p:blipFill>
            <a:blip r:embed="rId7" cstate="print"/>
            <a:srcRect l="56982" t="30910" r="36456" b="61328"/>
            <a:stretch>
              <a:fillRect/>
            </a:stretch>
          </p:blipFill>
          <p:spPr bwMode="auto">
            <a:xfrm>
              <a:off x="1030" y="157"/>
              <a:ext cx="68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8" name="Picture 10" descr="C500E"/>
          <p:cNvPicPr preferRelativeResize="0">
            <a:picLocks noChangeAspect="1" noChangeArrowheads="1"/>
          </p:cNvPicPr>
          <p:nvPr/>
        </p:nvPicPr>
        <p:blipFill>
          <a:blip r:embed="rId8" cstate="print"/>
          <a:srcRect b="17166"/>
          <a:stretch>
            <a:fillRect/>
          </a:stretch>
        </p:blipFill>
        <p:spPr bwMode="auto">
          <a:xfrm>
            <a:off x="7010400" y="1143000"/>
            <a:ext cx="73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Box 9"/>
          <p:cNvSpPr txBox="1">
            <a:spLocks noChangeArrowheads="1"/>
          </p:cNvSpPr>
          <p:nvPr/>
        </p:nvSpPr>
        <p:spPr bwMode="auto">
          <a:xfrm>
            <a:off x="6934200" y="2057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C500E</a:t>
            </a:r>
          </a:p>
        </p:txBody>
      </p:sp>
      <p:sp>
        <p:nvSpPr>
          <p:cNvPr id="24590" name="TextBox 9"/>
          <p:cNvSpPr txBox="1">
            <a:spLocks noChangeArrowheads="1"/>
          </p:cNvSpPr>
          <p:nvPr/>
        </p:nvSpPr>
        <p:spPr bwMode="auto">
          <a:xfrm>
            <a:off x="5638800" y="20113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AXE 4</a:t>
            </a:r>
          </a:p>
        </p:txBody>
      </p:sp>
      <p:sp>
        <p:nvSpPr>
          <p:cNvPr id="24591" name="TextBox 9"/>
          <p:cNvSpPr txBox="1">
            <a:spLocks noChangeArrowheads="1"/>
          </p:cNvSpPr>
          <p:nvPr/>
        </p:nvSpPr>
        <p:spPr bwMode="auto">
          <a:xfrm>
            <a:off x="4191000" y="20113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C220E</a:t>
            </a:r>
          </a:p>
        </p:txBody>
      </p:sp>
      <p:sp>
        <p:nvSpPr>
          <p:cNvPr id="24592" name="TextBox 9"/>
          <p:cNvSpPr txBox="1">
            <a:spLocks noChangeArrowheads="1"/>
          </p:cNvSpPr>
          <p:nvPr/>
        </p:nvSpPr>
        <p:spPr bwMode="auto">
          <a:xfrm>
            <a:off x="1143000" y="20113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CS-EP200</a:t>
            </a:r>
          </a:p>
        </p:txBody>
      </p:sp>
      <p:sp>
        <p:nvSpPr>
          <p:cNvPr id="24593" name="TextBox 9"/>
          <p:cNvSpPr txBox="1">
            <a:spLocks noChangeArrowheads="1"/>
          </p:cNvSpPr>
          <p:nvPr/>
        </p:nvSpPr>
        <p:spPr bwMode="auto">
          <a:xfrm>
            <a:off x="2514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Rubby Dubby (C190E)</a:t>
            </a:r>
          </a:p>
        </p:txBody>
      </p:sp>
      <p:sp>
        <p:nvSpPr>
          <p:cNvPr id="24594" name="TextBox 9"/>
          <p:cNvSpPr txBox="1">
            <a:spLocks noChangeArrowheads="1"/>
          </p:cNvSpPr>
          <p:nvPr/>
        </p:nvSpPr>
        <p:spPr bwMode="auto">
          <a:xfrm>
            <a:off x="3200400" y="2392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Volume driver</a:t>
            </a:r>
          </a:p>
        </p:txBody>
      </p:sp>
      <p:cxnSp>
        <p:nvCxnSpPr>
          <p:cNvPr id="49" name="직선 연결선 48"/>
          <p:cNvCxnSpPr/>
          <p:nvPr/>
        </p:nvCxnSpPr>
        <p:spPr>
          <a:xfrm rot="5400000" flipH="1" flipV="1">
            <a:off x="6286500" y="24003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6" name="TextBox 9"/>
          <p:cNvSpPr txBox="1">
            <a:spLocks noChangeArrowheads="1"/>
          </p:cNvSpPr>
          <p:nvPr/>
        </p:nvSpPr>
        <p:spPr bwMode="auto">
          <a:xfrm>
            <a:off x="6553200" y="2392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Royal &amp; Classic driver</a:t>
            </a:r>
          </a:p>
        </p:txBody>
      </p:sp>
      <p:pic>
        <p:nvPicPr>
          <p:cNvPr id="24597" name="그림 5"/>
          <p:cNvPicPr>
            <a:picLocks noChangeAspect="1"/>
          </p:cNvPicPr>
          <p:nvPr/>
        </p:nvPicPr>
        <p:blipFill>
          <a:blip r:embed="rId9" cstate="print"/>
          <a:srcRect b="16589"/>
          <a:stretch>
            <a:fillRect/>
          </a:stretch>
        </p:blipFill>
        <p:spPr bwMode="auto">
          <a:xfrm>
            <a:off x="1219200" y="3200400"/>
            <a:ext cx="622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그림 6"/>
          <p:cNvPicPr>
            <a:picLocks noChangeAspect="1"/>
          </p:cNvPicPr>
          <p:nvPr/>
        </p:nvPicPr>
        <p:blipFill>
          <a:blip r:embed="rId10" cstate="print"/>
          <a:srcRect b="16020"/>
          <a:stretch>
            <a:fillRect/>
          </a:stretch>
        </p:blipFill>
        <p:spPr bwMode="auto">
          <a:xfrm>
            <a:off x="1828800" y="3200400"/>
            <a:ext cx="6048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70" descr="C222E_b_1_C222E_500x370_04"/>
          <p:cNvPicPr>
            <a:picLocks noChangeAspect="1" noChangeArrowheads="1"/>
          </p:cNvPicPr>
          <p:nvPr/>
        </p:nvPicPr>
        <p:blipFill>
          <a:blip r:embed="rId11" cstate="print"/>
          <a:srcRect l="659"/>
          <a:stretch>
            <a:fillRect/>
          </a:stretch>
        </p:blipFill>
        <p:spPr bwMode="auto">
          <a:xfrm>
            <a:off x="4953000" y="2895600"/>
            <a:ext cx="8667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73" descr="C230E_b_1_C230E_500-370_0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57513" y="3276600"/>
            <a:ext cx="9286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602" name="Group 39"/>
          <p:cNvGrpSpPr>
            <a:grpSpLocks/>
          </p:cNvGrpSpPr>
          <p:nvPr/>
        </p:nvGrpSpPr>
        <p:grpSpPr bwMode="auto">
          <a:xfrm>
            <a:off x="1296988" y="5105400"/>
            <a:ext cx="989012" cy="881063"/>
            <a:chOff x="1622" y="167"/>
            <a:chExt cx="185" cy="165"/>
          </a:xfrm>
        </p:grpSpPr>
        <p:pic>
          <p:nvPicPr>
            <p:cNvPr id="24627" name="Picture 72" descr="그림2"/>
            <p:cNvPicPr>
              <a:picLocks noChangeAspect="1" noChangeArrowheads="1"/>
            </p:cNvPicPr>
            <p:nvPr/>
          </p:nvPicPr>
          <p:blipFill>
            <a:blip r:embed="rId13" cstate="print"/>
            <a:srcRect l="4839" t="11465" r="34409" b="43950"/>
            <a:stretch>
              <a:fillRect/>
            </a:stretch>
          </p:blipFill>
          <p:spPr bwMode="auto">
            <a:xfrm>
              <a:off x="1622" y="167"/>
              <a:ext cx="163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8" name="Picture 72" descr="그림2"/>
            <p:cNvPicPr>
              <a:picLocks noChangeAspect="1" noChangeArrowheads="1"/>
            </p:cNvPicPr>
            <p:nvPr/>
          </p:nvPicPr>
          <p:blipFill>
            <a:blip r:embed="rId14" cstate="print"/>
            <a:srcRect l="43010" t="47771" r="13979" b="1274"/>
            <a:stretch>
              <a:fillRect/>
            </a:stretch>
          </p:blipFill>
          <p:spPr bwMode="auto">
            <a:xfrm>
              <a:off x="1727" y="252"/>
              <a:ext cx="80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603" name="Picture 20" descr="DL-400(2)"/>
          <p:cNvPicPr>
            <a:picLocks noChangeAspect="1" noChangeArrowheads="1"/>
          </p:cNvPicPr>
          <p:nvPr/>
        </p:nvPicPr>
        <p:blipFill>
          <a:blip r:embed="rId15" cstate="print"/>
          <a:srcRect l="4445"/>
          <a:stretch>
            <a:fillRect/>
          </a:stretch>
        </p:blipFill>
        <p:spPr bwMode="auto">
          <a:xfrm>
            <a:off x="2800350" y="49530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4" name="그림 3" descr="image0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14800" y="4953000"/>
            <a:ext cx="1114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5" name="Picture 15"/>
          <p:cNvPicPr>
            <a:picLocks noChangeAspect="1" noChangeArrowheads="1"/>
          </p:cNvPicPr>
          <p:nvPr/>
        </p:nvPicPr>
        <p:blipFill>
          <a:blip r:embed="rId17" cstate="print"/>
          <a:srcRect l="36250" t="69940" r="52493" b="15504"/>
          <a:stretch>
            <a:fillRect/>
          </a:stretch>
        </p:blipFill>
        <p:spPr bwMode="auto">
          <a:xfrm>
            <a:off x="6781800" y="2971800"/>
            <a:ext cx="1471613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12" descr="C510E"/>
          <p:cNvPicPr preferRelativeResize="0">
            <a:picLocks noChangeAspect="1" noChangeArrowheads="1"/>
          </p:cNvPicPr>
          <p:nvPr/>
        </p:nvPicPr>
        <p:blipFill>
          <a:blip r:embed="rId18" cstate="print"/>
          <a:srcRect l="5461" t="7370" r="4552" b="16292"/>
          <a:stretch>
            <a:fillRect/>
          </a:stretch>
        </p:blipFill>
        <p:spPr bwMode="auto">
          <a:xfrm>
            <a:off x="7086600" y="4953000"/>
            <a:ext cx="100806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7" name="TextBox 9"/>
          <p:cNvSpPr txBox="1">
            <a:spLocks noChangeArrowheads="1"/>
          </p:cNvSpPr>
          <p:nvPr/>
        </p:nvSpPr>
        <p:spPr bwMode="auto">
          <a:xfrm>
            <a:off x="1295400" y="41449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C330E</a:t>
            </a:r>
          </a:p>
        </p:txBody>
      </p:sp>
      <p:cxnSp>
        <p:nvCxnSpPr>
          <p:cNvPr id="2" name="직선 연결선 45"/>
          <p:cNvCxnSpPr/>
          <p:nvPr/>
        </p:nvCxnSpPr>
        <p:spPr>
          <a:xfrm>
            <a:off x="990600" y="6307138"/>
            <a:ext cx="7396163" cy="17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9" name="TextBox 9"/>
          <p:cNvSpPr txBox="1">
            <a:spLocks noChangeArrowheads="1"/>
          </p:cNvSpPr>
          <p:nvPr/>
        </p:nvSpPr>
        <p:spPr bwMode="auto">
          <a:xfrm>
            <a:off x="4800600" y="3962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Petite Buddy (C222E)</a:t>
            </a:r>
          </a:p>
        </p:txBody>
      </p:sp>
      <p:sp>
        <p:nvSpPr>
          <p:cNvPr id="24611" name="TextBox 9"/>
          <p:cNvSpPr txBox="1">
            <a:spLocks noChangeArrowheads="1"/>
          </p:cNvSpPr>
          <p:nvPr/>
        </p:nvSpPr>
        <p:spPr bwMode="auto">
          <a:xfrm>
            <a:off x="3124200" y="40687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C230E</a:t>
            </a:r>
          </a:p>
        </p:txBody>
      </p:sp>
      <p:sp>
        <p:nvSpPr>
          <p:cNvPr id="24612" name="TextBox 9"/>
          <p:cNvSpPr txBox="1">
            <a:spLocks noChangeArrowheads="1"/>
          </p:cNvSpPr>
          <p:nvPr/>
        </p:nvSpPr>
        <p:spPr bwMode="auto">
          <a:xfrm>
            <a:off x="2057400" y="44196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Volume driver</a:t>
            </a:r>
          </a:p>
        </p:txBody>
      </p:sp>
      <p:sp>
        <p:nvSpPr>
          <p:cNvPr id="24613" name="TextBox 9"/>
          <p:cNvSpPr txBox="1">
            <a:spLocks noChangeArrowheads="1"/>
          </p:cNvSpPr>
          <p:nvPr/>
        </p:nvSpPr>
        <p:spPr bwMode="auto">
          <a:xfrm>
            <a:off x="4419600" y="44497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Fashion &amp; Volume driver</a:t>
            </a:r>
          </a:p>
        </p:txBody>
      </p:sp>
      <p:sp>
        <p:nvSpPr>
          <p:cNvPr id="24614" name="TextBox 9"/>
          <p:cNvSpPr txBox="1">
            <a:spLocks noChangeArrowheads="1"/>
          </p:cNvSpPr>
          <p:nvPr/>
        </p:nvSpPr>
        <p:spPr bwMode="auto">
          <a:xfrm>
            <a:off x="6477000" y="44196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Unique &amp; Fashion driver</a:t>
            </a:r>
          </a:p>
        </p:txBody>
      </p:sp>
      <p:sp>
        <p:nvSpPr>
          <p:cNvPr id="24615" name="TextBox 9"/>
          <p:cNvSpPr txBox="1">
            <a:spLocks noChangeArrowheads="1"/>
          </p:cNvSpPr>
          <p:nvPr/>
        </p:nvSpPr>
        <p:spPr bwMode="auto">
          <a:xfrm>
            <a:off x="3200400" y="64008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Volume driver</a:t>
            </a:r>
          </a:p>
        </p:txBody>
      </p:sp>
      <p:cxnSp>
        <p:nvCxnSpPr>
          <p:cNvPr id="5" name="직선 연결선 48"/>
          <p:cNvCxnSpPr/>
          <p:nvPr/>
        </p:nvCxnSpPr>
        <p:spPr>
          <a:xfrm rot="5400000" flipH="1" flipV="1">
            <a:off x="4000500" y="43815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48"/>
          <p:cNvCxnSpPr/>
          <p:nvPr/>
        </p:nvCxnSpPr>
        <p:spPr>
          <a:xfrm rot="5400000" flipH="1" flipV="1">
            <a:off x="6210300" y="43815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48"/>
          <p:cNvCxnSpPr/>
          <p:nvPr/>
        </p:nvCxnSpPr>
        <p:spPr>
          <a:xfrm rot="5400000" flipH="1" flipV="1">
            <a:off x="6286500" y="62865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19" name="TextBox 9"/>
          <p:cNvSpPr txBox="1">
            <a:spLocks noChangeArrowheads="1"/>
          </p:cNvSpPr>
          <p:nvPr/>
        </p:nvSpPr>
        <p:spPr bwMode="auto">
          <a:xfrm>
            <a:off x="6629400" y="63246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Royal &amp; Classic driver</a:t>
            </a:r>
          </a:p>
        </p:txBody>
      </p:sp>
      <p:sp>
        <p:nvSpPr>
          <p:cNvPr id="24620" name="TextBox 9"/>
          <p:cNvSpPr txBox="1">
            <a:spLocks noChangeArrowheads="1"/>
          </p:cNvSpPr>
          <p:nvPr/>
        </p:nvSpPr>
        <p:spPr bwMode="auto">
          <a:xfrm>
            <a:off x="7086600" y="3962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Bijoux (C410E)</a:t>
            </a:r>
          </a:p>
        </p:txBody>
      </p:sp>
      <p:sp>
        <p:nvSpPr>
          <p:cNvPr id="24621" name="TextBox 9"/>
          <p:cNvSpPr txBox="1">
            <a:spLocks noChangeArrowheads="1"/>
          </p:cNvSpPr>
          <p:nvPr/>
        </p:nvSpPr>
        <p:spPr bwMode="auto">
          <a:xfrm>
            <a:off x="1371600" y="60198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C260E</a:t>
            </a:r>
          </a:p>
        </p:txBody>
      </p:sp>
      <p:sp>
        <p:nvSpPr>
          <p:cNvPr id="24622" name="TextBox 9"/>
          <p:cNvSpPr txBox="1">
            <a:spLocks noChangeArrowheads="1"/>
          </p:cNvSpPr>
          <p:nvPr/>
        </p:nvSpPr>
        <p:spPr bwMode="auto">
          <a:xfrm>
            <a:off x="2667000" y="60198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LMX-E630</a:t>
            </a:r>
          </a:p>
        </p:txBody>
      </p:sp>
      <p:sp>
        <p:nvSpPr>
          <p:cNvPr id="24623" name="TextBox 9"/>
          <p:cNvSpPr txBox="1">
            <a:spLocks noChangeArrowheads="1"/>
          </p:cNvSpPr>
          <p:nvPr/>
        </p:nvSpPr>
        <p:spPr bwMode="auto">
          <a:xfrm>
            <a:off x="4114800" y="5867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AXE (C415E)</a:t>
            </a:r>
          </a:p>
        </p:txBody>
      </p:sp>
      <p:sp>
        <p:nvSpPr>
          <p:cNvPr id="24624" name="TextBox 9"/>
          <p:cNvSpPr txBox="1">
            <a:spLocks noChangeArrowheads="1"/>
          </p:cNvSpPr>
          <p:nvPr/>
        </p:nvSpPr>
        <p:spPr bwMode="auto">
          <a:xfrm>
            <a:off x="5400675" y="5867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Staccato (C412E)</a:t>
            </a:r>
          </a:p>
        </p:txBody>
      </p:sp>
      <p:sp>
        <p:nvSpPr>
          <p:cNvPr id="24625" name="TextBox 9"/>
          <p:cNvSpPr txBox="1">
            <a:spLocks noChangeArrowheads="1"/>
          </p:cNvSpPr>
          <p:nvPr/>
        </p:nvSpPr>
        <p:spPr bwMode="auto">
          <a:xfrm>
            <a:off x="7086600" y="6019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C510E</a:t>
            </a:r>
          </a:p>
        </p:txBody>
      </p:sp>
      <p:pic>
        <p:nvPicPr>
          <p:cNvPr id="24626" name="Picture 2"/>
          <p:cNvPicPr>
            <a:picLocks noChangeAspect="1" noChangeArrowheads="1"/>
          </p:cNvPicPr>
          <p:nvPr/>
        </p:nvPicPr>
        <p:blipFill>
          <a:blip r:embed="rId19" cstate="print"/>
          <a:srcRect l="37325" t="19852" r="37325" b="39543"/>
          <a:stretch>
            <a:fillRect/>
          </a:stretch>
        </p:blipFill>
        <p:spPr bwMode="auto">
          <a:xfrm>
            <a:off x="5440363" y="4953000"/>
            <a:ext cx="9604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228600" y="228600"/>
            <a:ext cx="8642350" cy="633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solidFill>
                <a:srgbClr val="FFFFFF"/>
              </a:solidFill>
              <a:cs typeface="맑은 고딕" charset="0"/>
            </a:endParaRP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76200" y="1447800"/>
            <a:ext cx="1014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1200" b="1">
                <a:solidFill>
                  <a:srgbClr val="595959"/>
                </a:solidFill>
                <a:latin typeface="Arial" charset="0"/>
              </a:rPr>
              <a:t>Headphone</a:t>
            </a:r>
            <a:endParaRPr kumimoji="0" lang="en-US" altLang="ko-KR" sz="1200" b="1">
              <a:solidFill>
                <a:srgbClr val="E46C0A"/>
              </a:solidFill>
              <a:latin typeface="Arial" charset="0"/>
            </a:endParaRPr>
          </a:p>
        </p:txBody>
      </p:sp>
      <p:sp>
        <p:nvSpPr>
          <p:cNvPr id="26627" name="TextBox 37"/>
          <p:cNvSpPr txBox="1">
            <a:spLocks noChangeArrowheads="1"/>
          </p:cNvSpPr>
          <p:nvPr/>
        </p:nvSpPr>
        <p:spPr bwMode="auto">
          <a:xfrm>
            <a:off x="76200" y="52578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 b="1">
                <a:solidFill>
                  <a:srgbClr val="595959"/>
                </a:solidFill>
                <a:latin typeface="Arial" charset="0"/>
                <a:ea typeface="맑은 고딕" pitchFamily="50" charset="-127"/>
              </a:rPr>
              <a:t>Earset &amp;</a:t>
            </a:r>
          </a:p>
          <a:p>
            <a:r>
              <a:rPr kumimoji="0" lang="en-US" altLang="ko-KR" sz="1200" b="1">
                <a:solidFill>
                  <a:srgbClr val="595959"/>
                </a:solidFill>
                <a:latin typeface="Arial" charset="0"/>
                <a:ea typeface="맑은 고딕" pitchFamily="50" charset="-127"/>
              </a:rPr>
              <a:t>Headset</a:t>
            </a:r>
            <a:endParaRPr kumimoji="0" lang="en-US" altLang="ko-KR" sz="1200" b="1">
              <a:solidFill>
                <a:srgbClr val="E46C0A"/>
              </a:solidFill>
              <a:latin typeface="Arial" charset="0"/>
              <a:ea typeface="맑은 고딕" pitchFamily="50" charset="-127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966788" y="2349500"/>
            <a:ext cx="7396162" cy="127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990600" y="4419600"/>
            <a:ext cx="7396163" cy="17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4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229600" cy="368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ko-KR" sz="3000" smtClean="0">
                <a:latin typeface="Arial" charset="0"/>
                <a:ea typeface="굴림" charset="-127"/>
                <a:cs typeface="Tahoma" pitchFamily="34" charset="0"/>
              </a:rPr>
              <a:t>[2] Headphone / Earset / Headset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1600200" y="2057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CS-CH300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3352800" y="20875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C200H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3733800" y="23622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Volume driver</a:t>
            </a:r>
          </a:p>
        </p:txBody>
      </p:sp>
      <p:cxnSp>
        <p:nvCxnSpPr>
          <p:cNvPr id="49" name="직선 연결선 48"/>
          <p:cNvCxnSpPr/>
          <p:nvPr/>
        </p:nvCxnSpPr>
        <p:spPr>
          <a:xfrm rot="5400000" flipH="1" flipV="1">
            <a:off x="5905500" y="24003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TextBox 9"/>
          <p:cNvSpPr txBox="1">
            <a:spLocks noChangeArrowheads="1"/>
          </p:cNvSpPr>
          <p:nvPr/>
        </p:nvSpPr>
        <p:spPr bwMode="auto">
          <a:xfrm>
            <a:off x="6324600" y="23622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Royal &amp; Classic driver</a:t>
            </a:r>
          </a:p>
        </p:txBody>
      </p:sp>
      <p:sp>
        <p:nvSpPr>
          <p:cNvPr id="26636" name="TextBox 9"/>
          <p:cNvSpPr txBox="1">
            <a:spLocks noChangeArrowheads="1"/>
          </p:cNvSpPr>
          <p:nvPr/>
        </p:nvSpPr>
        <p:spPr bwMode="auto">
          <a:xfrm>
            <a:off x="1524000" y="3962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Pastel (C300H)</a:t>
            </a:r>
          </a:p>
        </p:txBody>
      </p:sp>
      <p:cxnSp>
        <p:nvCxnSpPr>
          <p:cNvPr id="2" name="직선 연결선 45"/>
          <p:cNvCxnSpPr/>
          <p:nvPr/>
        </p:nvCxnSpPr>
        <p:spPr>
          <a:xfrm>
            <a:off x="990600" y="6172200"/>
            <a:ext cx="7396163" cy="17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8" name="TextBox 9"/>
          <p:cNvSpPr txBox="1">
            <a:spLocks noChangeArrowheads="1"/>
          </p:cNvSpPr>
          <p:nvPr/>
        </p:nvSpPr>
        <p:spPr bwMode="auto">
          <a:xfrm>
            <a:off x="3429000" y="3962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Disc (C515H)</a:t>
            </a:r>
          </a:p>
        </p:txBody>
      </p:sp>
      <p:sp>
        <p:nvSpPr>
          <p:cNvPr id="26639" name="TextBox 9"/>
          <p:cNvSpPr txBox="1">
            <a:spLocks noChangeArrowheads="1"/>
          </p:cNvSpPr>
          <p:nvPr/>
        </p:nvSpPr>
        <p:spPr bwMode="auto">
          <a:xfrm>
            <a:off x="5334000" y="41148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CS-HP500</a:t>
            </a:r>
          </a:p>
        </p:txBody>
      </p:sp>
      <p:sp>
        <p:nvSpPr>
          <p:cNvPr id="26640" name="TextBox 9"/>
          <p:cNvSpPr txBox="1">
            <a:spLocks noChangeArrowheads="1"/>
          </p:cNvSpPr>
          <p:nvPr/>
        </p:nvSpPr>
        <p:spPr bwMode="auto">
          <a:xfrm>
            <a:off x="2057400" y="44497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Unique &amp; Fashion driver</a:t>
            </a:r>
          </a:p>
        </p:txBody>
      </p:sp>
      <p:sp>
        <p:nvSpPr>
          <p:cNvPr id="26641" name="TextBox 9"/>
          <p:cNvSpPr txBox="1">
            <a:spLocks noChangeArrowheads="1"/>
          </p:cNvSpPr>
          <p:nvPr/>
        </p:nvSpPr>
        <p:spPr bwMode="auto">
          <a:xfrm>
            <a:off x="4572000" y="4419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Image driver</a:t>
            </a:r>
          </a:p>
          <a:p>
            <a:pPr algn="ctr"/>
            <a:r>
              <a:rPr lang="en-US" altLang="ko-KR" sz="1200" b="1">
                <a:latin typeface="Arial" charset="0"/>
              </a:rPr>
              <a:t>(Cresyn’s Representative)</a:t>
            </a:r>
          </a:p>
        </p:txBody>
      </p:sp>
      <p:sp>
        <p:nvSpPr>
          <p:cNvPr id="26642" name="TextBox 9"/>
          <p:cNvSpPr txBox="1">
            <a:spLocks noChangeArrowheads="1"/>
          </p:cNvSpPr>
          <p:nvPr/>
        </p:nvSpPr>
        <p:spPr bwMode="auto">
          <a:xfrm>
            <a:off x="2133600" y="62484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Volume driver</a:t>
            </a:r>
          </a:p>
        </p:txBody>
      </p:sp>
      <p:cxnSp>
        <p:nvCxnSpPr>
          <p:cNvPr id="4" name="직선 연결선 48"/>
          <p:cNvCxnSpPr/>
          <p:nvPr/>
        </p:nvCxnSpPr>
        <p:spPr>
          <a:xfrm rot="5400000" flipH="1" flipV="1">
            <a:off x="4533900" y="44577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8"/>
          <p:cNvCxnSpPr/>
          <p:nvPr/>
        </p:nvCxnSpPr>
        <p:spPr>
          <a:xfrm rot="5400000" flipH="1" flipV="1">
            <a:off x="6515100" y="44577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7" name="TextBox 9"/>
          <p:cNvSpPr txBox="1">
            <a:spLocks noChangeArrowheads="1"/>
          </p:cNvSpPr>
          <p:nvPr/>
        </p:nvSpPr>
        <p:spPr bwMode="auto">
          <a:xfrm>
            <a:off x="7086600" y="41148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CS-HP600</a:t>
            </a:r>
          </a:p>
        </p:txBody>
      </p:sp>
      <p:sp>
        <p:nvSpPr>
          <p:cNvPr id="26648" name="TextBox 9"/>
          <p:cNvSpPr txBox="1">
            <a:spLocks noChangeArrowheads="1"/>
          </p:cNvSpPr>
          <p:nvPr/>
        </p:nvSpPr>
        <p:spPr bwMode="auto">
          <a:xfrm>
            <a:off x="1219200" y="58975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C360S</a:t>
            </a:r>
          </a:p>
        </p:txBody>
      </p:sp>
      <p:sp>
        <p:nvSpPr>
          <p:cNvPr id="26649" name="TextBox 9"/>
          <p:cNvSpPr txBox="1">
            <a:spLocks noChangeArrowheads="1"/>
          </p:cNvSpPr>
          <p:nvPr/>
        </p:nvSpPr>
        <p:spPr bwMode="auto">
          <a:xfrm>
            <a:off x="2362200" y="58975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C230S</a:t>
            </a:r>
          </a:p>
        </p:txBody>
      </p:sp>
      <p:sp>
        <p:nvSpPr>
          <p:cNvPr id="26650" name="TextBox 9"/>
          <p:cNvSpPr txBox="1">
            <a:spLocks noChangeArrowheads="1"/>
          </p:cNvSpPr>
          <p:nvPr/>
        </p:nvSpPr>
        <p:spPr bwMode="auto">
          <a:xfrm>
            <a:off x="3352800" y="58975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C262S</a:t>
            </a:r>
          </a:p>
        </p:txBody>
      </p:sp>
      <p:sp>
        <p:nvSpPr>
          <p:cNvPr id="26651" name="TextBox 9"/>
          <p:cNvSpPr txBox="1">
            <a:spLocks noChangeArrowheads="1"/>
          </p:cNvSpPr>
          <p:nvPr/>
        </p:nvSpPr>
        <p:spPr bwMode="auto">
          <a:xfrm>
            <a:off x="7010400" y="589756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C201S</a:t>
            </a:r>
          </a:p>
        </p:txBody>
      </p:sp>
      <p:pic>
        <p:nvPicPr>
          <p:cNvPr id="26653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1143000"/>
            <a:ext cx="1047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0413" y="1143000"/>
            <a:ext cx="111918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066800"/>
            <a:ext cx="8318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048000"/>
            <a:ext cx="17049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048000"/>
            <a:ext cx="1533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Picture 32"/>
          <p:cNvPicPr>
            <a:picLocks noChangeAspect="1" noChangeArrowheads="1"/>
          </p:cNvPicPr>
          <p:nvPr/>
        </p:nvPicPr>
        <p:blipFill>
          <a:blip r:embed="rId8" cstate="print"/>
          <a:srcRect l="42975" t="22935" r="43196" b="31007"/>
          <a:stretch>
            <a:fillRect/>
          </a:stretch>
        </p:blipFill>
        <p:spPr bwMode="auto">
          <a:xfrm>
            <a:off x="7010400" y="914400"/>
            <a:ext cx="536575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6659" name="Picture 62" descr="i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2895600"/>
            <a:ext cx="9064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0" name="Picture 63" descr="그림1"/>
          <p:cNvPicPr>
            <a:picLocks noChangeAspect="1" noChangeArrowheads="1"/>
          </p:cNvPicPr>
          <p:nvPr/>
        </p:nvPicPr>
        <p:blipFill>
          <a:blip r:embed="rId10" cstate="print"/>
          <a:srcRect l="18930" t="13615" r="14609" b="10071"/>
          <a:stretch>
            <a:fillRect/>
          </a:stretch>
        </p:blipFill>
        <p:spPr bwMode="auto">
          <a:xfrm>
            <a:off x="7173913" y="2986088"/>
            <a:ext cx="82708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1" name="Picture 22"/>
          <p:cNvPicPr>
            <a:picLocks noChangeAspect="1" noChangeArrowheads="1"/>
          </p:cNvPicPr>
          <p:nvPr/>
        </p:nvPicPr>
        <p:blipFill>
          <a:blip r:embed="rId11" cstate="print"/>
          <a:srcRect l="36038" t="23526" r="36928" b="23788"/>
          <a:stretch>
            <a:fillRect/>
          </a:stretch>
        </p:blipFill>
        <p:spPr bwMode="auto">
          <a:xfrm>
            <a:off x="1219200" y="4876800"/>
            <a:ext cx="9144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2" name="Picture 8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4876800"/>
            <a:ext cx="701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3" name="그림 10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2800" y="5029200"/>
            <a:ext cx="914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4" name="Picture 21"/>
          <p:cNvPicPr>
            <a:picLocks noChangeAspect="1" noChangeArrowheads="1"/>
          </p:cNvPicPr>
          <p:nvPr/>
        </p:nvPicPr>
        <p:blipFill>
          <a:blip r:embed="rId14" cstate="print"/>
          <a:srcRect l="29831" t="36717" r="27589" b="14076"/>
          <a:stretch>
            <a:fillRect/>
          </a:stretch>
        </p:blipFill>
        <p:spPr bwMode="auto">
          <a:xfrm>
            <a:off x="4914900" y="5029200"/>
            <a:ext cx="1104900" cy="7159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6665" name="Picture 4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0" y="4953000"/>
            <a:ext cx="10144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7" name="TextBox 9"/>
          <p:cNvSpPr txBox="1">
            <a:spLocks noChangeArrowheads="1"/>
          </p:cNvSpPr>
          <p:nvPr/>
        </p:nvSpPr>
        <p:spPr bwMode="auto">
          <a:xfrm>
            <a:off x="4953000" y="20574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C510H</a:t>
            </a:r>
          </a:p>
        </p:txBody>
      </p:sp>
      <p:sp>
        <p:nvSpPr>
          <p:cNvPr id="26669" name="TextBox 9"/>
          <p:cNvSpPr txBox="1">
            <a:spLocks noChangeArrowheads="1"/>
          </p:cNvSpPr>
          <p:nvPr/>
        </p:nvSpPr>
        <p:spPr bwMode="auto">
          <a:xfrm>
            <a:off x="6705600" y="1905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AXIS (C555H)</a:t>
            </a:r>
          </a:p>
        </p:txBody>
      </p:sp>
      <p:sp>
        <p:nvSpPr>
          <p:cNvPr id="26670" name="TextBox 9"/>
          <p:cNvSpPr txBox="1">
            <a:spLocks noChangeArrowheads="1"/>
          </p:cNvSpPr>
          <p:nvPr/>
        </p:nvSpPr>
        <p:spPr bwMode="auto">
          <a:xfrm>
            <a:off x="5029200" y="5715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AXIS (C555S)</a:t>
            </a:r>
          </a:p>
        </p:txBody>
      </p:sp>
      <p:sp>
        <p:nvSpPr>
          <p:cNvPr id="26671" name="TextBox 9"/>
          <p:cNvSpPr txBox="1">
            <a:spLocks noChangeArrowheads="1"/>
          </p:cNvSpPr>
          <p:nvPr/>
        </p:nvSpPr>
        <p:spPr bwMode="auto">
          <a:xfrm>
            <a:off x="1295400" y="23622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Clip Sports Gear</a:t>
            </a:r>
          </a:p>
        </p:txBody>
      </p:sp>
      <p:cxnSp>
        <p:nvCxnSpPr>
          <p:cNvPr id="7" name="직선 연결선 48"/>
          <p:cNvCxnSpPr/>
          <p:nvPr/>
        </p:nvCxnSpPr>
        <p:spPr>
          <a:xfrm rot="5400000" flipH="1" flipV="1">
            <a:off x="2705100" y="24003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4" name="TextBox 9"/>
          <p:cNvSpPr txBox="1">
            <a:spLocks noChangeArrowheads="1"/>
          </p:cNvSpPr>
          <p:nvPr/>
        </p:nvSpPr>
        <p:spPr bwMode="auto">
          <a:xfrm>
            <a:off x="6705600" y="44196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Royal &amp; Classic driver</a:t>
            </a:r>
          </a:p>
        </p:txBody>
      </p:sp>
      <p:cxnSp>
        <p:nvCxnSpPr>
          <p:cNvPr id="8" name="직선 연결선 48"/>
          <p:cNvCxnSpPr/>
          <p:nvPr/>
        </p:nvCxnSpPr>
        <p:spPr>
          <a:xfrm rot="5400000" flipH="1" flipV="1">
            <a:off x="4076700" y="62103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6" name="TextBox 9"/>
          <p:cNvSpPr txBox="1">
            <a:spLocks noChangeArrowheads="1"/>
          </p:cNvSpPr>
          <p:nvPr/>
        </p:nvSpPr>
        <p:spPr bwMode="auto">
          <a:xfrm>
            <a:off x="4495800" y="62023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Royal &amp; Classic driver</a:t>
            </a:r>
          </a:p>
        </p:txBody>
      </p:sp>
      <p:sp>
        <p:nvSpPr>
          <p:cNvPr id="26677" name="TextBox 9"/>
          <p:cNvSpPr txBox="1">
            <a:spLocks noChangeArrowheads="1"/>
          </p:cNvSpPr>
          <p:nvPr/>
        </p:nvSpPr>
        <p:spPr bwMode="auto">
          <a:xfrm>
            <a:off x="6781800" y="6202363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Volume driver</a:t>
            </a:r>
          </a:p>
        </p:txBody>
      </p:sp>
      <p:cxnSp>
        <p:nvCxnSpPr>
          <p:cNvPr id="9" name="직선 연결선 48"/>
          <p:cNvCxnSpPr/>
          <p:nvPr/>
        </p:nvCxnSpPr>
        <p:spPr>
          <a:xfrm rot="5400000" flipH="1" flipV="1">
            <a:off x="6210300" y="62103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148013"/>
            <a:ext cx="7620000" cy="561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3500" smtClean="0">
                <a:solidFill>
                  <a:srgbClr val="40382D"/>
                </a:solidFill>
                <a:latin typeface="Arial" charset="0"/>
                <a:cs typeface="Tahoma" pitchFamily="34" charset="0"/>
              </a:rPr>
              <a:t>Part 2. 2013 Line Up (New)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457200" y="3862388"/>
            <a:ext cx="6172200" cy="2362200"/>
          </a:xfrm>
        </p:spPr>
        <p:txBody>
          <a:bodyPr/>
          <a:lstStyle/>
          <a:p>
            <a:pPr eaLnBrk="1" hangingPunct="1"/>
            <a:r>
              <a:rPr lang="en-US" altLang="ko-KR" sz="170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[1]</a:t>
            </a:r>
            <a:r>
              <a:rPr lang="ko-KR" altLang="en-US" sz="170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 </a:t>
            </a:r>
            <a:r>
              <a:rPr lang="en-US" altLang="ko-KR" sz="170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Open Earphone / Canal Earphone</a:t>
            </a:r>
          </a:p>
          <a:p>
            <a:pPr eaLnBrk="1" hangingPunct="1"/>
            <a:r>
              <a:rPr lang="en-US" altLang="ko-KR" sz="170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[2] Headphone / Earset &amp; Headset</a:t>
            </a:r>
          </a:p>
        </p:txBody>
      </p:sp>
      <p:sp>
        <p:nvSpPr>
          <p:cNvPr id="28675" name="Footer Placeholder 4"/>
          <p:cNvSpPr txBox="1">
            <a:spLocks noGrp="1"/>
          </p:cNvSpPr>
          <p:nvPr/>
        </p:nvSpPr>
        <p:spPr bwMode="auto">
          <a:xfrm rot="-5400000">
            <a:off x="7244556" y="3706019"/>
            <a:ext cx="305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0"/>
            <a:r>
              <a:rPr kumimoji="0" lang="en-US" altLang="ko-KR" sz="1200">
                <a:solidFill>
                  <a:schemeClr val="bg2"/>
                </a:solidFill>
                <a:ea typeface="MS PGothic" pitchFamily="34" charset="-128"/>
              </a:rPr>
              <a:t>Cresyn - proprietary and confidential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304800" y="228600"/>
            <a:ext cx="8642350" cy="633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solidFill>
                <a:srgbClr val="FFFFFF"/>
              </a:solidFill>
              <a:cs typeface="맑은 고딕" charset="0"/>
            </a:endParaRPr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76200" y="1905000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1200" b="1">
                <a:solidFill>
                  <a:srgbClr val="595959"/>
                </a:solidFill>
                <a:latin typeface="Arial" charset="0"/>
              </a:rPr>
              <a:t>Earphone &amp;</a:t>
            </a:r>
          </a:p>
          <a:p>
            <a:pPr algn="ctr" latinLnBrk="0"/>
            <a:r>
              <a:rPr kumimoji="0" lang="en-US" altLang="ko-KR" sz="1200" b="1">
                <a:solidFill>
                  <a:srgbClr val="595959"/>
                </a:solidFill>
                <a:latin typeface="Arial" charset="0"/>
              </a:rPr>
              <a:t>Headphone</a:t>
            </a:r>
            <a:endParaRPr kumimoji="0" lang="en-US" altLang="ko-KR" sz="1200" b="1">
              <a:solidFill>
                <a:srgbClr val="E46C0A"/>
              </a:solidFill>
              <a:latin typeface="Arial" charset="0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990600" y="3200400"/>
            <a:ext cx="7396163" cy="127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4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229600" cy="368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ko-KR" sz="3000" smtClean="0">
                <a:latin typeface="Arial" charset="0"/>
                <a:ea typeface="굴림" charset="-127"/>
                <a:cs typeface="Tahoma" pitchFamily="34" charset="0"/>
              </a:rPr>
              <a:t>[1] Earphone / Headphone / Earset / Headset</a:t>
            </a:r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7467600" y="29718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3300"/>
                </a:solidFill>
                <a:latin typeface="Arial" charset="0"/>
              </a:rPr>
              <a:t>C750H</a:t>
            </a:r>
          </a:p>
        </p:txBody>
      </p:sp>
      <p:cxnSp>
        <p:nvCxnSpPr>
          <p:cNvPr id="49" name="직선 연결선 48"/>
          <p:cNvCxnSpPr/>
          <p:nvPr/>
        </p:nvCxnSpPr>
        <p:spPr>
          <a:xfrm rot="5400000" flipH="1" flipV="1">
            <a:off x="3848100" y="32385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1752600" y="32305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charset="0"/>
              </a:rPr>
              <a:t>Royal &amp; Classic driver</a:t>
            </a:r>
          </a:p>
        </p:txBody>
      </p:sp>
      <p:cxnSp>
        <p:nvCxnSpPr>
          <p:cNvPr id="2" name="직선 연결선 45"/>
          <p:cNvCxnSpPr/>
          <p:nvPr/>
        </p:nvCxnSpPr>
        <p:spPr>
          <a:xfrm>
            <a:off x="990600" y="6019800"/>
            <a:ext cx="7396163" cy="17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8" name="TextBox 9"/>
          <p:cNvSpPr txBox="1">
            <a:spLocks noChangeArrowheads="1"/>
          </p:cNvSpPr>
          <p:nvPr/>
        </p:nvSpPr>
        <p:spPr bwMode="auto">
          <a:xfrm>
            <a:off x="4419600" y="3249706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latin typeface="Arial" charset="0"/>
              </a:rPr>
              <a:t>Image driver</a:t>
            </a:r>
          </a:p>
        </p:txBody>
      </p:sp>
      <p:cxnSp>
        <p:nvCxnSpPr>
          <p:cNvPr id="7" name="직선 연결선 48"/>
          <p:cNvCxnSpPr/>
          <p:nvPr/>
        </p:nvCxnSpPr>
        <p:spPr>
          <a:xfrm rot="5400000" flipH="1" flipV="1">
            <a:off x="5372100" y="60579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0" name="TextBox 9"/>
          <p:cNvSpPr txBox="1">
            <a:spLocks noChangeArrowheads="1"/>
          </p:cNvSpPr>
          <p:nvPr/>
        </p:nvSpPr>
        <p:spPr bwMode="auto">
          <a:xfrm>
            <a:off x="7010400" y="3249706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latin typeface="Arial" charset="0"/>
              </a:rPr>
              <a:t>Royal &amp; Classic driver</a:t>
            </a:r>
          </a:p>
        </p:txBody>
      </p:sp>
      <p:sp>
        <p:nvSpPr>
          <p:cNvPr id="29711" name="TextBox 9"/>
          <p:cNvSpPr txBox="1">
            <a:spLocks noChangeArrowheads="1"/>
          </p:cNvSpPr>
          <p:nvPr/>
        </p:nvSpPr>
        <p:spPr bwMode="auto">
          <a:xfrm>
            <a:off x="4697506" y="30019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C590H</a:t>
            </a:r>
          </a:p>
        </p:txBody>
      </p:sp>
      <p:sp>
        <p:nvSpPr>
          <p:cNvPr id="29712" name="TextBox 9"/>
          <p:cNvSpPr txBox="1">
            <a:spLocks noChangeArrowheads="1"/>
          </p:cNvSpPr>
          <p:nvPr/>
        </p:nvSpPr>
        <p:spPr bwMode="auto">
          <a:xfrm>
            <a:off x="3886200" y="5764306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3300"/>
                </a:solidFill>
                <a:latin typeface="Arial" charset="0"/>
              </a:rPr>
              <a:t>C250H</a:t>
            </a:r>
          </a:p>
        </p:txBody>
      </p:sp>
      <p:sp>
        <p:nvSpPr>
          <p:cNvPr id="29713" name="TextBox 9"/>
          <p:cNvSpPr txBox="1">
            <a:spLocks noChangeArrowheads="1"/>
          </p:cNvSpPr>
          <p:nvPr/>
        </p:nvSpPr>
        <p:spPr bwMode="auto">
          <a:xfrm>
            <a:off x="2209800" y="28956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C520E</a:t>
            </a:r>
          </a:p>
        </p:txBody>
      </p:sp>
      <p:sp>
        <p:nvSpPr>
          <p:cNvPr id="29717" name="TextBox 3"/>
          <p:cNvSpPr txBox="1">
            <a:spLocks noChangeArrowheads="1"/>
          </p:cNvSpPr>
          <p:nvPr/>
        </p:nvSpPr>
        <p:spPr bwMode="auto">
          <a:xfrm>
            <a:off x="76200" y="4724400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1200" b="1">
                <a:solidFill>
                  <a:srgbClr val="595959"/>
                </a:solidFill>
                <a:latin typeface="Arial" charset="0"/>
              </a:rPr>
              <a:t>Earset &amp;</a:t>
            </a:r>
          </a:p>
          <a:p>
            <a:pPr algn="ctr" latinLnBrk="0"/>
            <a:r>
              <a:rPr kumimoji="0" lang="en-US" altLang="ko-KR" sz="1200" b="1">
                <a:solidFill>
                  <a:srgbClr val="595959"/>
                </a:solidFill>
                <a:latin typeface="Arial" charset="0"/>
              </a:rPr>
              <a:t>Headset</a:t>
            </a:r>
            <a:endParaRPr kumimoji="0" lang="en-US" altLang="ko-KR" sz="1200" b="1">
              <a:solidFill>
                <a:srgbClr val="E46C0A"/>
              </a:solidFill>
              <a:latin typeface="Arial" charset="0"/>
            </a:endParaRPr>
          </a:p>
        </p:txBody>
      </p:sp>
      <p:sp>
        <p:nvSpPr>
          <p:cNvPr id="29719" name="TextBox 9"/>
          <p:cNvSpPr txBox="1">
            <a:spLocks noChangeArrowheads="1"/>
          </p:cNvSpPr>
          <p:nvPr/>
        </p:nvSpPr>
        <p:spPr bwMode="auto">
          <a:xfrm>
            <a:off x="3429000" y="6096000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latin typeface="Arial" charset="0"/>
              </a:rPr>
              <a:t>Volume driver</a:t>
            </a:r>
          </a:p>
        </p:txBody>
      </p:sp>
      <p:cxnSp>
        <p:nvCxnSpPr>
          <p:cNvPr id="4" name="직선 연결선 48"/>
          <p:cNvCxnSpPr/>
          <p:nvPr/>
        </p:nvCxnSpPr>
        <p:spPr>
          <a:xfrm rot="5400000" flipH="1" flipV="1">
            <a:off x="2628900" y="60579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22" name="Picture 38" descr="c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59306"/>
            <a:ext cx="20320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39" descr="ssds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6400" y="963706"/>
            <a:ext cx="2351326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24" name="그룹 36"/>
          <p:cNvGrpSpPr>
            <a:grpSpLocks/>
          </p:cNvGrpSpPr>
          <p:nvPr/>
        </p:nvGrpSpPr>
        <p:grpSpPr bwMode="auto">
          <a:xfrm>
            <a:off x="1624013" y="1568450"/>
            <a:ext cx="1042987" cy="1098550"/>
            <a:chOff x="3872751" y="1511578"/>
            <a:chExt cx="1044388" cy="1098816"/>
          </a:xfrm>
        </p:grpSpPr>
        <p:pic>
          <p:nvPicPr>
            <p:cNvPr id="29728" name="Picture 35" descr="C520E_R_800px"/>
            <p:cNvPicPr>
              <a:picLocks noChangeAspect="1" noChangeArrowheads="1"/>
            </p:cNvPicPr>
            <p:nvPr/>
          </p:nvPicPr>
          <p:blipFill>
            <a:blip r:embed="rId5" cstate="print"/>
            <a:srcRect l="20338" t="19318" r="56845" b="27562"/>
            <a:stretch>
              <a:fillRect/>
            </a:stretch>
          </p:blipFill>
          <p:spPr bwMode="auto">
            <a:xfrm>
              <a:off x="3872751" y="1511578"/>
              <a:ext cx="448235" cy="1098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9" name="Picture 35" descr="C520E_R_800px"/>
            <p:cNvPicPr>
              <a:picLocks noChangeAspect="1" noChangeArrowheads="1"/>
            </p:cNvPicPr>
            <p:nvPr/>
          </p:nvPicPr>
          <p:blipFill>
            <a:blip r:embed="rId5" cstate="print"/>
            <a:srcRect l="47717" t="19318" r="20338" b="27562"/>
            <a:stretch>
              <a:fillRect/>
            </a:stretch>
          </p:blipFill>
          <p:spPr bwMode="auto">
            <a:xfrm>
              <a:off x="4289610" y="1511578"/>
              <a:ext cx="627529" cy="1098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25" name="그룹 35"/>
          <p:cNvGrpSpPr>
            <a:grpSpLocks/>
          </p:cNvGrpSpPr>
          <p:nvPr/>
        </p:nvGrpSpPr>
        <p:grpSpPr bwMode="auto">
          <a:xfrm>
            <a:off x="2667000" y="1573213"/>
            <a:ext cx="1093788" cy="1093787"/>
            <a:chOff x="4908176" y="1511187"/>
            <a:chExt cx="1093694" cy="1093740"/>
          </a:xfrm>
        </p:grpSpPr>
        <p:pic>
          <p:nvPicPr>
            <p:cNvPr id="29726" name="Picture 3" descr="C:\Documents and Settings\yhcho\바탕 화면\C520E\C520E_G.png"/>
            <p:cNvPicPr>
              <a:picLocks noChangeAspect="1" noChangeArrowheads="1"/>
            </p:cNvPicPr>
            <p:nvPr/>
          </p:nvPicPr>
          <p:blipFill>
            <a:blip r:embed="rId6" cstate="print"/>
            <a:srcRect l="18867" t="19435" r="54446" b="28589"/>
            <a:stretch>
              <a:fillRect/>
            </a:stretch>
          </p:blipFill>
          <p:spPr bwMode="auto">
            <a:xfrm>
              <a:off x="4908176" y="1511187"/>
              <a:ext cx="533400" cy="1093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7" name="Picture 3" descr="C:\Documents and Settings\yhcho\바탕 화면\C520E\C520E_G.png"/>
            <p:cNvPicPr>
              <a:picLocks noChangeAspect="1" noChangeArrowheads="1"/>
            </p:cNvPicPr>
            <p:nvPr/>
          </p:nvPicPr>
          <p:blipFill>
            <a:blip r:embed="rId6" cstate="print"/>
            <a:srcRect l="50000" t="19435" r="18867" b="28589"/>
            <a:stretch>
              <a:fillRect/>
            </a:stretch>
          </p:blipFill>
          <p:spPr bwMode="auto">
            <a:xfrm>
              <a:off x="5379570" y="1511187"/>
              <a:ext cx="622300" cy="1093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31" name="Picture 35" descr="C750H_W_Glam"/>
          <p:cNvPicPr>
            <a:picLocks noChangeAspect="1" noChangeArrowheads="1"/>
          </p:cNvPicPr>
          <p:nvPr/>
        </p:nvPicPr>
        <p:blipFill>
          <a:blip r:embed="rId7" cstate="print"/>
          <a:srcRect l="9843" t="14815" r="17169" b="8501"/>
          <a:stretch>
            <a:fillRect/>
          </a:stretch>
        </p:blipFill>
        <p:spPr bwMode="auto">
          <a:xfrm>
            <a:off x="6728012" y="941294"/>
            <a:ext cx="2362200" cy="2019300"/>
          </a:xfrm>
          <a:prstGeom prst="rect">
            <a:avLst/>
          </a:prstGeom>
          <a:noFill/>
        </p:spPr>
      </p:pic>
      <p:pic>
        <p:nvPicPr>
          <p:cNvPr id="29733" name="Picture 37" descr="C250H_W_Glam_1500px"/>
          <p:cNvPicPr>
            <a:picLocks noChangeAspect="1" noChangeArrowheads="1"/>
          </p:cNvPicPr>
          <p:nvPr/>
        </p:nvPicPr>
        <p:blipFill>
          <a:blip r:embed="rId8" cstate="print"/>
          <a:srcRect l="16693" t="24444" r="15039" b="8923"/>
          <a:stretch>
            <a:fillRect/>
          </a:stretch>
        </p:blipFill>
        <p:spPr bwMode="auto">
          <a:xfrm>
            <a:off x="4495799" y="3859306"/>
            <a:ext cx="2603776" cy="1906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148013"/>
            <a:ext cx="7620000" cy="561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ko-KR" sz="3500" smtClean="0">
                <a:solidFill>
                  <a:srgbClr val="40382D"/>
                </a:solidFill>
                <a:latin typeface="Arial" charset="0"/>
                <a:cs typeface="Tahoma" pitchFamily="34" charset="0"/>
              </a:rPr>
              <a:t>Part 3. Positioning &amp; Time Table</a:t>
            </a:r>
          </a:p>
        </p:txBody>
      </p:sp>
      <p:sp>
        <p:nvSpPr>
          <p:cNvPr id="31746" name="Footer Placeholder 4"/>
          <p:cNvSpPr txBox="1">
            <a:spLocks noGrp="1"/>
          </p:cNvSpPr>
          <p:nvPr/>
        </p:nvSpPr>
        <p:spPr bwMode="auto">
          <a:xfrm rot="-5400000">
            <a:off x="7244556" y="3706019"/>
            <a:ext cx="305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latinLnBrk="0"/>
            <a:r>
              <a:rPr kumimoji="0" lang="en-US" altLang="ko-KR" sz="1200">
                <a:solidFill>
                  <a:schemeClr val="bg2"/>
                </a:solidFill>
                <a:ea typeface="MS PGothic" pitchFamily="34" charset="-128"/>
              </a:rPr>
              <a:t>Cresyn - proprietary and confidential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5"/>
          <p:cNvGrpSpPr>
            <a:grpSpLocks/>
          </p:cNvGrpSpPr>
          <p:nvPr/>
        </p:nvGrpSpPr>
        <p:grpSpPr bwMode="auto">
          <a:xfrm>
            <a:off x="990600" y="1066800"/>
            <a:ext cx="7747000" cy="5248275"/>
            <a:chOff x="295" y="709"/>
            <a:chExt cx="5080" cy="3175"/>
          </a:xfrm>
        </p:grpSpPr>
        <p:sp>
          <p:nvSpPr>
            <p:cNvPr id="32830" name="Rectangle 6"/>
            <p:cNvSpPr>
              <a:spLocks noChangeArrowheads="1"/>
            </p:cNvSpPr>
            <p:nvPr/>
          </p:nvSpPr>
          <p:spPr bwMode="auto">
            <a:xfrm>
              <a:off x="4649" y="709"/>
              <a:ext cx="725" cy="3175"/>
            </a:xfrm>
            <a:prstGeom prst="rect">
              <a:avLst/>
            </a:prstGeom>
            <a:solidFill>
              <a:srgbClr val="F2F2F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95000"/>
                </a:lnSpc>
              </a:pPr>
              <a:endParaRPr kumimoji="0" lang="ko-KR" altLang="en-US" sz="1000" b="1">
                <a:solidFill>
                  <a:srgbClr val="FF9933"/>
                </a:solidFill>
                <a:latin typeface="Arial" charset="0"/>
              </a:endParaRPr>
            </a:p>
          </p:txBody>
        </p:sp>
        <p:sp>
          <p:nvSpPr>
            <p:cNvPr id="32831" name="Rectangle 7"/>
            <p:cNvSpPr>
              <a:spLocks noChangeArrowheads="1"/>
            </p:cNvSpPr>
            <p:nvPr/>
          </p:nvSpPr>
          <p:spPr bwMode="auto">
            <a:xfrm>
              <a:off x="3198" y="709"/>
              <a:ext cx="725" cy="3175"/>
            </a:xfrm>
            <a:prstGeom prst="rect">
              <a:avLst/>
            </a:prstGeom>
            <a:solidFill>
              <a:srgbClr val="F2F2F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95000"/>
                </a:lnSpc>
              </a:pPr>
              <a:endParaRPr kumimoji="0" lang="ko-KR" altLang="en-US" sz="1000" b="1">
                <a:solidFill>
                  <a:srgbClr val="FF9933"/>
                </a:solidFill>
                <a:latin typeface="Arial" charset="0"/>
              </a:endParaRPr>
            </a:p>
          </p:txBody>
        </p:sp>
        <p:sp>
          <p:nvSpPr>
            <p:cNvPr id="32832" name="Rectangle 8"/>
            <p:cNvSpPr>
              <a:spLocks noChangeArrowheads="1"/>
            </p:cNvSpPr>
            <p:nvPr/>
          </p:nvSpPr>
          <p:spPr bwMode="auto">
            <a:xfrm>
              <a:off x="1746" y="709"/>
              <a:ext cx="725" cy="3175"/>
            </a:xfrm>
            <a:prstGeom prst="rect">
              <a:avLst/>
            </a:prstGeom>
            <a:solidFill>
              <a:srgbClr val="F2F2F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95000"/>
                </a:lnSpc>
              </a:pPr>
              <a:endParaRPr kumimoji="0" lang="ko-KR" altLang="en-US" sz="1000" b="1">
                <a:solidFill>
                  <a:srgbClr val="FF9933"/>
                </a:solidFill>
                <a:latin typeface="Arial" charset="0"/>
              </a:endParaRPr>
            </a:p>
          </p:txBody>
        </p:sp>
        <p:sp>
          <p:nvSpPr>
            <p:cNvPr id="32833" name="Rectangle 9"/>
            <p:cNvSpPr>
              <a:spLocks noChangeArrowheads="1"/>
            </p:cNvSpPr>
            <p:nvPr/>
          </p:nvSpPr>
          <p:spPr bwMode="auto">
            <a:xfrm>
              <a:off x="295" y="709"/>
              <a:ext cx="725" cy="3175"/>
            </a:xfrm>
            <a:prstGeom prst="rect">
              <a:avLst/>
            </a:prstGeom>
            <a:solidFill>
              <a:srgbClr val="F2F2F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95000"/>
                </a:lnSpc>
              </a:pPr>
              <a:endParaRPr kumimoji="0" lang="ko-KR" altLang="en-US" sz="1000" b="1">
                <a:solidFill>
                  <a:srgbClr val="FF9933"/>
                </a:solidFill>
                <a:latin typeface="Arial" charset="0"/>
              </a:endParaRPr>
            </a:p>
          </p:txBody>
        </p:sp>
        <p:sp>
          <p:nvSpPr>
            <p:cNvPr id="32834" name="Rectangle 10"/>
            <p:cNvSpPr>
              <a:spLocks noChangeArrowheads="1"/>
            </p:cNvSpPr>
            <p:nvPr/>
          </p:nvSpPr>
          <p:spPr bwMode="auto">
            <a:xfrm>
              <a:off x="1020" y="709"/>
              <a:ext cx="725" cy="3175"/>
            </a:xfrm>
            <a:prstGeom prst="rect">
              <a:avLst/>
            </a:prstGeom>
            <a:noFill/>
            <a:ln w="19050" algn="ctr">
              <a:solidFill>
                <a:srgbClr val="DBDBD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95000"/>
                </a:lnSpc>
              </a:pPr>
              <a:endParaRPr kumimoji="0" lang="ko-KR" altLang="en-US" sz="1000" b="1">
                <a:solidFill>
                  <a:srgbClr val="FF9933"/>
                </a:solidFill>
                <a:latin typeface="Arial" charset="0"/>
              </a:endParaRPr>
            </a:p>
          </p:txBody>
        </p:sp>
        <p:grpSp>
          <p:nvGrpSpPr>
            <p:cNvPr id="32835" name="Group 11"/>
            <p:cNvGrpSpPr>
              <a:grpSpLocks/>
            </p:cNvGrpSpPr>
            <p:nvPr/>
          </p:nvGrpSpPr>
          <p:grpSpPr bwMode="auto">
            <a:xfrm>
              <a:off x="295" y="709"/>
              <a:ext cx="5080" cy="2858"/>
              <a:chOff x="295" y="799"/>
              <a:chExt cx="5352" cy="2858"/>
            </a:xfrm>
          </p:grpSpPr>
          <p:sp>
            <p:nvSpPr>
              <p:cNvPr id="32839" name="Line 12"/>
              <p:cNvSpPr>
                <a:spLocks noChangeShapeType="1"/>
              </p:cNvSpPr>
              <p:nvPr/>
            </p:nvSpPr>
            <p:spPr bwMode="auto">
              <a:xfrm>
                <a:off x="295" y="3657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840" name="Line 13"/>
              <p:cNvSpPr>
                <a:spLocks noChangeShapeType="1"/>
              </p:cNvSpPr>
              <p:nvPr/>
            </p:nvSpPr>
            <p:spPr bwMode="auto">
              <a:xfrm>
                <a:off x="295" y="3339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841" name="Line 14"/>
              <p:cNvSpPr>
                <a:spLocks noChangeShapeType="1"/>
              </p:cNvSpPr>
              <p:nvPr/>
            </p:nvSpPr>
            <p:spPr bwMode="auto">
              <a:xfrm>
                <a:off x="295" y="3022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842" name="Line 15"/>
              <p:cNvSpPr>
                <a:spLocks noChangeShapeType="1"/>
              </p:cNvSpPr>
              <p:nvPr/>
            </p:nvSpPr>
            <p:spPr bwMode="auto">
              <a:xfrm>
                <a:off x="295" y="2704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843" name="Line 16"/>
              <p:cNvSpPr>
                <a:spLocks noChangeShapeType="1"/>
              </p:cNvSpPr>
              <p:nvPr/>
            </p:nvSpPr>
            <p:spPr bwMode="auto">
              <a:xfrm>
                <a:off x="295" y="2387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844" name="Line 17"/>
              <p:cNvSpPr>
                <a:spLocks noChangeShapeType="1"/>
              </p:cNvSpPr>
              <p:nvPr/>
            </p:nvSpPr>
            <p:spPr bwMode="auto">
              <a:xfrm>
                <a:off x="295" y="2069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845" name="Line 18"/>
              <p:cNvSpPr>
                <a:spLocks noChangeShapeType="1"/>
              </p:cNvSpPr>
              <p:nvPr/>
            </p:nvSpPr>
            <p:spPr bwMode="auto">
              <a:xfrm>
                <a:off x="295" y="1752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846" name="Line 19"/>
              <p:cNvSpPr>
                <a:spLocks noChangeShapeType="1"/>
              </p:cNvSpPr>
              <p:nvPr/>
            </p:nvSpPr>
            <p:spPr bwMode="auto">
              <a:xfrm>
                <a:off x="295" y="1434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847" name="Line 20"/>
              <p:cNvSpPr>
                <a:spLocks noChangeShapeType="1"/>
              </p:cNvSpPr>
              <p:nvPr/>
            </p:nvSpPr>
            <p:spPr bwMode="auto">
              <a:xfrm>
                <a:off x="295" y="1117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848" name="Line 21"/>
              <p:cNvSpPr>
                <a:spLocks noChangeShapeType="1"/>
              </p:cNvSpPr>
              <p:nvPr/>
            </p:nvSpPr>
            <p:spPr bwMode="auto">
              <a:xfrm>
                <a:off x="295" y="799"/>
                <a:ext cx="535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2836" name="Group 22"/>
            <p:cNvGrpSpPr>
              <a:grpSpLocks/>
            </p:cNvGrpSpPr>
            <p:nvPr/>
          </p:nvGrpSpPr>
          <p:grpSpPr bwMode="auto">
            <a:xfrm>
              <a:off x="295" y="709"/>
              <a:ext cx="5080" cy="3175"/>
              <a:chOff x="295" y="572"/>
              <a:chExt cx="5353" cy="3402"/>
            </a:xfrm>
          </p:grpSpPr>
          <p:sp>
            <p:nvSpPr>
              <p:cNvPr id="32837" name="Line 23"/>
              <p:cNvSpPr>
                <a:spLocks noChangeShapeType="1"/>
              </p:cNvSpPr>
              <p:nvPr/>
            </p:nvSpPr>
            <p:spPr bwMode="auto">
              <a:xfrm>
                <a:off x="295" y="572"/>
                <a:ext cx="0" cy="3402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838" name="Line 24"/>
              <p:cNvSpPr>
                <a:spLocks noChangeShapeType="1"/>
              </p:cNvSpPr>
              <p:nvPr/>
            </p:nvSpPr>
            <p:spPr bwMode="auto">
              <a:xfrm>
                <a:off x="295" y="3974"/>
                <a:ext cx="5353" cy="0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0" y="4953000"/>
            <a:ext cx="9366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2325" latinLnBrk="0">
              <a:lnSpc>
                <a:spcPct val="95000"/>
              </a:lnSpc>
            </a:pPr>
            <a:r>
              <a:rPr kumimoji="0" lang="en-US" altLang="ko-KR" sz="1400">
                <a:latin typeface="Arial" charset="0"/>
              </a:rPr>
              <a:t>Low-end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975" y="2971800"/>
            <a:ext cx="93662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2325" latinLnBrk="0">
              <a:lnSpc>
                <a:spcPct val="95000"/>
              </a:lnSpc>
            </a:pPr>
            <a:r>
              <a:rPr kumimoji="0" lang="en-US" altLang="ko-KR" sz="1400">
                <a:latin typeface="Arial" charset="0"/>
              </a:rPr>
              <a:t>Middle-end</a:t>
            </a:r>
          </a:p>
        </p:txBody>
      </p:sp>
      <p:sp>
        <p:nvSpPr>
          <p:cNvPr id="32772" name="Title 1"/>
          <p:cNvSpPr>
            <a:spLocks/>
          </p:cNvSpPr>
          <p:nvPr/>
        </p:nvSpPr>
        <p:spPr bwMode="auto">
          <a:xfrm>
            <a:off x="228600" y="38100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0"/>
            <a:r>
              <a:rPr kumimoji="0" lang="en-US" altLang="ko-KR" sz="3000">
                <a:solidFill>
                  <a:schemeClr val="tx2"/>
                </a:solidFill>
                <a:latin typeface="Arial" charset="0"/>
                <a:cs typeface="Tahoma" pitchFamily="34" charset="0"/>
              </a:rPr>
              <a:t>[1] Earphone / Earset</a:t>
            </a: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53975" y="1093788"/>
            <a:ext cx="93662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2325" latinLnBrk="0">
              <a:lnSpc>
                <a:spcPct val="95000"/>
              </a:lnSpc>
            </a:pPr>
            <a:r>
              <a:rPr kumimoji="0" lang="en-US" altLang="ko-KR" sz="1400">
                <a:latin typeface="Arial" charset="0"/>
              </a:rPr>
              <a:t>High-end</a:t>
            </a:r>
          </a:p>
        </p:txBody>
      </p:sp>
      <p:sp>
        <p:nvSpPr>
          <p:cNvPr id="32774" name="Text Box 121"/>
          <p:cNvSpPr txBox="1">
            <a:spLocks noChangeArrowheads="1"/>
          </p:cNvSpPr>
          <p:nvPr/>
        </p:nvSpPr>
        <p:spPr bwMode="auto">
          <a:xfrm>
            <a:off x="7262813" y="6400800"/>
            <a:ext cx="7381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2325" latinLnBrk="0">
              <a:lnSpc>
                <a:spcPct val="95000"/>
              </a:lnSpc>
            </a:pPr>
            <a:r>
              <a:rPr kumimoji="0" lang="en-US" altLang="ko-KR" sz="1400">
                <a:latin typeface="Arial" charset="0"/>
              </a:rPr>
              <a:t>2013</a:t>
            </a:r>
            <a:endParaRPr kumimoji="0" lang="ko-KR" altLang="en-US" sz="1400">
              <a:latin typeface="Arial" charset="0"/>
            </a:endParaRPr>
          </a:p>
        </p:txBody>
      </p:sp>
      <p:sp>
        <p:nvSpPr>
          <p:cNvPr id="32775" name="Text Box 121"/>
          <p:cNvSpPr txBox="1">
            <a:spLocks noChangeArrowheads="1"/>
          </p:cNvSpPr>
          <p:nvPr/>
        </p:nvSpPr>
        <p:spPr bwMode="auto">
          <a:xfrm>
            <a:off x="3276600" y="6400800"/>
            <a:ext cx="11430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2325" latinLnBrk="0">
              <a:lnSpc>
                <a:spcPct val="95000"/>
              </a:lnSpc>
            </a:pPr>
            <a:r>
              <a:rPr kumimoji="0" lang="en-US" altLang="ko-KR" sz="1400">
                <a:latin typeface="Arial" charset="0"/>
              </a:rPr>
              <a:t>2012</a:t>
            </a:r>
            <a:endParaRPr kumimoji="0" lang="ko-KR" altLang="en-US" sz="1400">
              <a:latin typeface="Arial" charset="0"/>
            </a:endParaRPr>
          </a:p>
        </p:txBody>
      </p:sp>
      <p:pic>
        <p:nvPicPr>
          <p:cNvPr id="32776" name="Picture 2" descr="CS-EP200K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5257800"/>
            <a:ext cx="5905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1"/>
          <p:cNvPicPr>
            <a:picLocks noChangeAspect="1" noChangeArrowheads="1"/>
          </p:cNvPicPr>
          <p:nvPr/>
        </p:nvPicPr>
        <p:blipFill>
          <a:blip r:embed="rId3" cstate="print"/>
          <a:srcRect l="33151" t="40999" r="55040" b="47545"/>
          <a:stretch>
            <a:fillRect/>
          </a:stretch>
        </p:blipFill>
        <p:spPr bwMode="auto">
          <a:xfrm>
            <a:off x="1670050" y="5257800"/>
            <a:ext cx="10731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41" descr="C220E_b_1_C220E_500-370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5763" y="3890963"/>
            <a:ext cx="9350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9" name="Group 57"/>
          <p:cNvGrpSpPr>
            <a:grpSpLocks/>
          </p:cNvGrpSpPr>
          <p:nvPr/>
        </p:nvGrpSpPr>
        <p:grpSpPr bwMode="auto">
          <a:xfrm>
            <a:off x="4419600" y="3938588"/>
            <a:ext cx="792163" cy="557212"/>
            <a:chOff x="963" y="157"/>
            <a:chExt cx="135" cy="95"/>
          </a:xfrm>
        </p:grpSpPr>
        <p:pic>
          <p:nvPicPr>
            <p:cNvPr id="32828" name="Picture 50"/>
            <p:cNvPicPr>
              <a:picLocks noChangeAspect="1" noChangeArrowheads="1"/>
            </p:cNvPicPr>
            <p:nvPr/>
          </p:nvPicPr>
          <p:blipFill>
            <a:blip r:embed="rId5" cstate="print"/>
            <a:srcRect l="50488" t="30910" r="42825" b="52213"/>
            <a:stretch>
              <a:fillRect/>
            </a:stretch>
          </p:blipFill>
          <p:spPr bwMode="auto">
            <a:xfrm>
              <a:off x="963" y="157"/>
              <a:ext cx="6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9" name="Picture 51"/>
            <p:cNvPicPr>
              <a:picLocks noChangeAspect="1" noChangeArrowheads="1"/>
            </p:cNvPicPr>
            <p:nvPr/>
          </p:nvPicPr>
          <p:blipFill>
            <a:blip r:embed="rId5" cstate="print"/>
            <a:srcRect l="56982" t="30910" r="36456" b="61328"/>
            <a:stretch>
              <a:fillRect/>
            </a:stretch>
          </p:blipFill>
          <p:spPr bwMode="auto">
            <a:xfrm>
              <a:off x="1030" y="157"/>
              <a:ext cx="68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80" name="Picture 10" descr="C500E"/>
          <p:cNvPicPr preferRelativeResize="0">
            <a:picLocks noChangeAspect="1" noChangeArrowheads="1"/>
          </p:cNvPicPr>
          <p:nvPr/>
        </p:nvPicPr>
        <p:blipFill>
          <a:blip r:embed="rId6" cstate="print"/>
          <a:srcRect b="17166"/>
          <a:stretch>
            <a:fillRect/>
          </a:stretch>
        </p:blipFill>
        <p:spPr bwMode="auto">
          <a:xfrm>
            <a:off x="7470775" y="0"/>
            <a:ext cx="73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extBox 9"/>
          <p:cNvSpPr txBox="1">
            <a:spLocks noChangeArrowheads="1"/>
          </p:cNvSpPr>
          <p:nvPr/>
        </p:nvSpPr>
        <p:spPr bwMode="auto">
          <a:xfrm>
            <a:off x="7361238" y="1047656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3300"/>
                </a:solidFill>
                <a:latin typeface="Arial" charset="0"/>
              </a:rPr>
              <a:t>C500E</a:t>
            </a:r>
          </a:p>
        </p:txBody>
      </p:sp>
      <p:sp>
        <p:nvSpPr>
          <p:cNvPr id="32782" name="TextBox 9"/>
          <p:cNvSpPr txBox="1">
            <a:spLocks noChangeArrowheads="1"/>
          </p:cNvSpPr>
          <p:nvPr/>
        </p:nvSpPr>
        <p:spPr bwMode="auto">
          <a:xfrm>
            <a:off x="4495800" y="45259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AXE 4</a:t>
            </a:r>
          </a:p>
        </p:txBody>
      </p:sp>
      <p:sp>
        <p:nvSpPr>
          <p:cNvPr id="32783" name="TextBox 9"/>
          <p:cNvSpPr txBox="1">
            <a:spLocks noChangeArrowheads="1"/>
          </p:cNvSpPr>
          <p:nvPr/>
        </p:nvSpPr>
        <p:spPr bwMode="auto">
          <a:xfrm>
            <a:off x="5562600" y="452596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C220E</a:t>
            </a:r>
          </a:p>
        </p:txBody>
      </p:sp>
      <p:sp>
        <p:nvSpPr>
          <p:cNvPr id="32784" name="TextBox 9"/>
          <p:cNvSpPr txBox="1">
            <a:spLocks noChangeArrowheads="1"/>
          </p:cNvSpPr>
          <p:nvPr/>
        </p:nvSpPr>
        <p:spPr bwMode="auto">
          <a:xfrm>
            <a:off x="914400" y="60198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CS-EP200</a:t>
            </a:r>
          </a:p>
        </p:txBody>
      </p:sp>
      <p:sp>
        <p:nvSpPr>
          <p:cNvPr id="32785" name="TextBox 9"/>
          <p:cNvSpPr txBox="1">
            <a:spLocks noChangeArrowheads="1"/>
          </p:cNvSpPr>
          <p:nvPr/>
        </p:nvSpPr>
        <p:spPr bwMode="auto">
          <a:xfrm>
            <a:off x="1524000" y="5867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Rubby Dubby (C190E)</a:t>
            </a:r>
          </a:p>
        </p:txBody>
      </p:sp>
      <p:pic>
        <p:nvPicPr>
          <p:cNvPr id="32786" name="그림 5"/>
          <p:cNvPicPr>
            <a:picLocks noChangeAspect="1"/>
          </p:cNvPicPr>
          <p:nvPr/>
        </p:nvPicPr>
        <p:blipFill>
          <a:blip r:embed="rId7" cstate="print"/>
          <a:srcRect b="16589"/>
          <a:stretch>
            <a:fillRect/>
          </a:stretch>
        </p:blipFill>
        <p:spPr bwMode="auto">
          <a:xfrm>
            <a:off x="2819400" y="5257800"/>
            <a:ext cx="622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70" descr="C222E_b_1_C222E_500x370_04"/>
          <p:cNvPicPr>
            <a:picLocks noChangeAspect="1" noChangeArrowheads="1"/>
          </p:cNvPicPr>
          <p:nvPr/>
        </p:nvPicPr>
        <p:blipFill>
          <a:blip r:embed="rId8" cstate="print"/>
          <a:srcRect l="659"/>
          <a:stretch>
            <a:fillRect/>
          </a:stretch>
        </p:blipFill>
        <p:spPr bwMode="auto">
          <a:xfrm>
            <a:off x="4467225" y="4783138"/>
            <a:ext cx="86677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Picture 73" descr="C230E_b_1_C230E_500-370_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0913" y="5562600"/>
            <a:ext cx="9286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90" name="Group 39"/>
          <p:cNvGrpSpPr>
            <a:grpSpLocks/>
          </p:cNvGrpSpPr>
          <p:nvPr/>
        </p:nvGrpSpPr>
        <p:grpSpPr bwMode="auto">
          <a:xfrm>
            <a:off x="3276600" y="4114800"/>
            <a:ext cx="989013" cy="881063"/>
            <a:chOff x="1622" y="167"/>
            <a:chExt cx="185" cy="165"/>
          </a:xfrm>
        </p:grpSpPr>
        <p:pic>
          <p:nvPicPr>
            <p:cNvPr id="32826" name="Picture 72" descr="그림2"/>
            <p:cNvPicPr>
              <a:picLocks noChangeAspect="1" noChangeArrowheads="1"/>
            </p:cNvPicPr>
            <p:nvPr/>
          </p:nvPicPr>
          <p:blipFill>
            <a:blip r:embed="rId10" cstate="print"/>
            <a:srcRect l="4839" t="11465" r="34409" b="43950"/>
            <a:stretch>
              <a:fillRect/>
            </a:stretch>
          </p:blipFill>
          <p:spPr bwMode="auto">
            <a:xfrm>
              <a:off x="1622" y="167"/>
              <a:ext cx="163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7" name="Picture 72" descr="그림2"/>
            <p:cNvPicPr>
              <a:picLocks noChangeAspect="1" noChangeArrowheads="1"/>
            </p:cNvPicPr>
            <p:nvPr/>
          </p:nvPicPr>
          <p:blipFill>
            <a:blip r:embed="rId11" cstate="print"/>
            <a:srcRect l="43010" t="47771" r="13979" b="1274"/>
            <a:stretch>
              <a:fillRect/>
            </a:stretch>
          </p:blipFill>
          <p:spPr bwMode="auto">
            <a:xfrm>
              <a:off x="1727" y="252"/>
              <a:ext cx="80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91" name="Picture 20" descr="DL-400(2)"/>
          <p:cNvPicPr>
            <a:picLocks noChangeAspect="1" noChangeArrowheads="1"/>
          </p:cNvPicPr>
          <p:nvPr/>
        </p:nvPicPr>
        <p:blipFill>
          <a:blip r:embed="rId12" cstate="print"/>
          <a:srcRect l="4445"/>
          <a:stretch>
            <a:fillRect/>
          </a:stretch>
        </p:blipFill>
        <p:spPr bwMode="auto">
          <a:xfrm>
            <a:off x="2209800" y="40386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2" name="그림 3" descr="image0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840" y="1842247"/>
            <a:ext cx="1057118" cy="84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15"/>
          <p:cNvPicPr>
            <a:picLocks noChangeAspect="1" noChangeArrowheads="1"/>
          </p:cNvPicPr>
          <p:nvPr/>
        </p:nvPicPr>
        <p:blipFill>
          <a:blip r:embed="rId14" cstate="print"/>
          <a:srcRect l="36250" t="69940" r="52493" b="15504"/>
          <a:stretch>
            <a:fillRect/>
          </a:stretch>
        </p:blipFill>
        <p:spPr bwMode="auto">
          <a:xfrm>
            <a:off x="1012825" y="2362200"/>
            <a:ext cx="1049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4" name="Picture 12" descr="C510E"/>
          <p:cNvPicPr preferRelativeResize="0">
            <a:picLocks noChangeAspect="1" noChangeArrowheads="1"/>
          </p:cNvPicPr>
          <p:nvPr/>
        </p:nvPicPr>
        <p:blipFill>
          <a:blip r:embed="rId15" cstate="print"/>
          <a:srcRect l="5461" t="7370" r="4552" b="16292"/>
          <a:stretch>
            <a:fillRect/>
          </a:stretch>
        </p:blipFill>
        <p:spPr bwMode="auto">
          <a:xfrm>
            <a:off x="8244541" y="19144"/>
            <a:ext cx="863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5" name="TextBox 9"/>
          <p:cNvSpPr txBox="1">
            <a:spLocks noChangeArrowheads="1"/>
          </p:cNvSpPr>
          <p:nvPr/>
        </p:nvSpPr>
        <p:spPr bwMode="auto">
          <a:xfrm>
            <a:off x="2667000" y="6019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C330E</a:t>
            </a:r>
          </a:p>
        </p:txBody>
      </p:sp>
      <p:sp>
        <p:nvSpPr>
          <p:cNvPr id="32796" name="TextBox 9"/>
          <p:cNvSpPr txBox="1">
            <a:spLocks noChangeArrowheads="1"/>
          </p:cNvSpPr>
          <p:nvPr/>
        </p:nvSpPr>
        <p:spPr bwMode="auto">
          <a:xfrm>
            <a:off x="4343400" y="5867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Petite Buddy (C222E)</a:t>
            </a:r>
          </a:p>
        </p:txBody>
      </p:sp>
      <p:sp>
        <p:nvSpPr>
          <p:cNvPr id="32798" name="TextBox 9"/>
          <p:cNvSpPr txBox="1">
            <a:spLocks noChangeArrowheads="1"/>
          </p:cNvSpPr>
          <p:nvPr/>
        </p:nvSpPr>
        <p:spPr bwMode="auto">
          <a:xfrm>
            <a:off x="3581400" y="60198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C230E</a:t>
            </a:r>
          </a:p>
        </p:txBody>
      </p:sp>
      <p:sp>
        <p:nvSpPr>
          <p:cNvPr id="32799" name="TextBox 9"/>
          <p:cNvSpPr txBox="1">
            <a:spLocks noChangeArrowheads="1"/>
          </p:cNvSpPr>
          <p:nvPr/>
        </p:nvSpPr>
        <p:spPr bwMode="auto">
          <a:xfrm>
            <a:off x="1143000" y="314642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Bijoux (C410E)</a:t>
            </a:r>
          </a:p>
        </p:txBody>
      </p:sp>
      <p:sp>
        <p:nvSpPr>
          <p:cNvPr id="32800" name="TextBox 9"/>
          <p:cNvSpPr txBox="1">
            <a:spLocks noChangeArrowheads="1"/>
          </p:cNvSpPr>
          <p:nvPr/>
        </p:nvSpPr>
        <p:spPr bwMode="auto">
          <a:xfrm>
            <a:off x="3276600" y="50292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C260E</a:t>
            </a:r>
          </a:p>
        </p:txBody>
      </p:sp>
      <p:sp>
        <p:nvSpPr>
          <p:cNvPr id="32801" name="TextBox 9"/>
          <p:cNvSpPr txBox="1">
            <a:spLocks noChangeArrowheads="1"/>
          </p:cNvSpPr>
          <p:nvPr/>
        </p:nvSpPr>
        <p:spPr bwMode="auto">
          <a:xfrm>
            <a:off x="2133600" y="49831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LMX-E630</a:t>
            </a:r>
          </a:p>
        </p:txBody>
      </p:sp>
      <p:sp>
        <p:nvSpPr>
          <p:cNvPr id="32802" name="TextBox 9"/>
          <p:cNvSpPr txBox="1">
            <a:spLocks noChangeArrowheads="1"/>
          </p:cNvSpPr>
          <p:nvPr/>
        </p:nvSpPr>
        <p:spPr bwMode="auto">
          <a:xfrm>
            <a:off x="4419600" y="270734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3300"/>
                </a:solidFill>
                <a:latin typeface="Arial" charset="0"/>
              </a:rPr>
              <a:t>AXE (C415E)</a:t>
            </a:r>
          </a:p>
        </p:txBody>
      </p:sp>
      <p:sp>
        <p:nvSpPr>
          <p:cNvPr id="32803" name="TextBox 9"/>
          <p:cNvSpPr txBox="1">
            <a:spLocks noChangeArrowheads="1"/>
          </p:cNvSpPr>
          <p:nvPr/>
        </p:nvSpPr>
        <p:spPr bwMode="auto">
          <a:xfrm>
            <a:off x="5486400" y="2689972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Staccato (C412E)</a:t>
            </a:r>
          </a:p>
        </p:txBody>
      </p:sp>
      <p:sp>
        <p:nvSpPr>
          <p:cNvPr id="32804" name="TextBox 9"/>
          <p:cNvSpPr txBox="1">
            <a:spLocks noChangeArrowheads="1"/>
          </p:cNvSpPr>
          <p:nvPr/>
        </p:nvSpPr>
        <p:spPr bwMode="auto">
          <a:xfrm>
            <a:off x="8061325" y="104765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3300"/>
                </a:solidFill>
                <a:latin typeface="Arial" charset="0"/>
              </a:rPr>
              <a:t>C510E</a:t>
            </a:r>
          </a:p>
        </p:txBody>
      </p:sp>
      <p:sp>
        <p:nvSpPr>
          <p:cNvPr id="32806" name="TextBox 9"/>
          <p:cNvSpPr txBox="1">
            <a:spLocks noChangeArrowheads="1"/>
          </p:cNvSpPr>
          <p:nvPr/>
        </p:nvSpPr>
        <p:spPr bwMode="auto">
          <a:xfrm>
            <a:off x="5907741" y="1573306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3300"/>
                </a:solidFill>
                <a:latin typeface="Arial" charset="0"/>
              </a:rPr>
              <a:t>C520E</a:t>
            </a:r>
          </a:p>
        </p:txBody>
      </p:sp>
      <p:cxnSp>
        <p:nvCxnSpPr>
          <p:cNvPr id="4" name="직선 연결선 48"/>
          <p:cNvCxnSpPr/>
          <p:nvPr/>
        </p:nvCxnSpPr>
        <p:spPr>
          <a:xfrm rot="5400000" flipH="1" flipV="1">
            <a:off x="6286500" y="6362700"/>
            <a:ext cx="533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809" name="Picture 22"/>
          <p:cNvPicPr>
            <a:picLocks noChangeAspect="1" noChangeArrowheads="1"/>
          </p:cNvPicPr>
          <p:nvPr/>
        </p:nvPicPr>
        <p:blipFill>
          <a:blip r:embed="rId16" cstate="print"/>
          <a:srcRect l="36038" t="23526" r="36928" b="23788"/>
          <a:stretch>
            <a:fillRect/>
          </a:stretch>
        </p:blipFill>
        <p:spPr bwMode="auto">
          <a:xfrm>
            <a:off x="1066800" y="3941763"/>
            <a:ext cx="9144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0" name="TextBox 9"/>
          <p:cNvSpPr txBox="1">
            <a:spLocks noChangeArrowheads="1"/>
          </p:cNvSpPr>
          <p:nvPr/>
        </p:nvSpPr>
        <p:spPr bwMode="auto">
          <a:xfrm>
            <a:off x="1143000" y="49831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C360S</a:t>
            </a:r>
          </a:p>
        </p:txBody>
      </p:sp>
      <p:pic>
        <p:nvPicPr>
          <p:cNvPr id="32811" name="Picture 8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47900" y="2133600"/>
            <a:ext cx="701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2" name="TextBox 9"/>
          <p:cNvSpPr txBox="1">
            <a:spLocks noChangeArrowheads="1"/>
          </p:cNvSpPr>
          <p:nvPr/>
        </p:nvSpPr>
        <p:spPr bwMode="auto">
          <a:xfrm>
            <a:off x="2057400" y="31242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C230S</a:t>
            </a:r>
          </a:p>
        </p:txBody>
      </p:sp>
      <p:pic>
        <p:nvPicPr>
          <p:cNvPr id="32813" name="그림 10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76600" y="2209800"/>
            <a:ext cx="914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4" name="TextBox 9"/>
          <p:cNvSpPr txBox="1">
            <a:spLocks noChangeArrowheads="1"/>
          </p:cNvSpPr>
          <p:nvPr/>
        </p:nvSpPr>
        <p:spPr bwMode="auto">
          <a:xfrm>
            <a:off x="3227294" y="31543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solidFill>
                  <a:srgbClr val="FF3300"/>
                </a:solidFill>
                <a:latin typeface="Arial" charset="0"/>
              </a:rPr>
              <a:t>C262S</a:t>
            </a:r>
          </a:p>
        </p:txBody>
      </p:sp>
      <p:sp>
        <p:nvSpPr>
          <p:cNvPr id="32817" name="오른쪽 화살표 1"/>
          <p:cNvSpPr>
            <a:spLocks noChangeArrowheads="1"/>
          </p:cNvSpPr>
          <p:nvPr/>
        </p:nvSpPr>
        <p:spPr bwMode="auto">
          <a:xfrm rot="-1321878">
            <a:off x="1966289" y="678333"/>
            <a:ext cx="4438452" cy="728466"/>
          </a:xfrm>
          <a:prstGeom prst="rightArrow">
            <a:avLst>
              <a:gd name="adj1" fmla="val 50000"/>
              <a:gd name="adj2" fmla="val 44194"/>
            </a:avLst>
          </a:prstGeom>
          <a:solidFill>
            <a:schemeClr val="bg1"/>
          </a:solidFill>
          <a:ln w="9525" algn="ctr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eaLnBrk="0" latinLnBrk="0" hangingPunct="0"/>
            <a:endParaRPr kumimoji="0" lang="ko-KR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818" name="Text Box 3"/>
          <p:cNvSpPr txBox="1">
            <a:spLocks noChangeArrowheads="1"/>
          </p:cNvSpPr>
          <p:nvPr/>
        </p:nvSpPr>
        <p:spPr bwMode="auto">
          <a:xfrm rot="-1367293">
            <a:off x="2970667" y="953388"/>
            <a:ext cx="21812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2325" latinLnBrk="0">
              <a:lnSpc>
                <a:spcPct val="95000"/>
              </a:lnSpc>
            </a:pPr>
            <a:r>
              <a:rPr kumimoji="0" lang="en-US" altLang="ko-KR" sz="2000" b="1" dirty="0">
                <a:solidFill>
                  <a:srgbClr val="FF0000"/>
                </a:solidFill>
                <a:latin typeface="Arial" charset="0"/>
              </a:rPr>
              <a:t>Cresyn</a:t>
            </a:r>
            <a:r>
              <a:rPr kumimoji="0" lang="en-US" altLang="ko-KR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0" lang="en-US" altLang="ko-KR" sz="2000" b="1" dirty="0">
                <a:solidFill>
                  <a:srgbClr val="FF0000"/>
                </a:solidFill>
                <a:latin typeface="Arial" charset="0"/>
              </a:rPr>
              <a:t>Value Up</a:t>
            </a:r>
          </a:p>
        </p:txBody>
      </p:sp>
      <p:pic>
        <p:nvPicPr>
          <p:cNvPr id="32819" name="Picture 2"/>
          <p:cNvPicPr>
            <a:picLocks noChangeAspect="1" noChangeArrowheads="1"/>
          </p:cNvPicPr>
          <p:nvPr/>
        </p:nvPicPr>
        <p:blipFill>
          <a:blip r:embed="rId19" cstate="print"/>
          <a:srcRect l="37305" t="19792" r="37335" b="39578"/>
          <a:stretch>
            <a:fillRect/>
          </a:stretch>
        </p:blipFill>
        <p:spPr bwMode="auto">
          <a:xfrm>
            <a:off x="5486400" y="1873997"/>
            <a:ext cx="930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820" name="그룹 77"/>
          <p:cNvGrpSpPr>
            <a:grpSpLocks/>
          </p:cNvGrpSpPr>
          <p:nvPr/>
        </p:nvGrpSpPr>
        <p:grpSpPr bwMode="auto">
          <a:xfrm>
            <a:off x="5638800" y="685800"/>
            <a:ext cx="825500" cy="869950"/>
            <a:chOff x="3872751" y="1511578"/>
            <a:chExt cx="1044388" cy="1098816"/>
          </a:xfrm>
        </p:grpSpPr>
        <p:pic>
          <p:nvPicPr>
            <p:cNvPr id="32824" name="Picture 35" descr="C520E_R_800px"/>
            <p:cNvPicPr>
              <a:picLocks noChangeAspect="1" noChangeArrowheads="1"/>
            </p:cNvPicPr>
            <p:nvPr/>
          </p:nvPicPr>
          <p:blipFill>
            <a:blip r:embed="rId20" cstate="print"/>
            <a:srcRect l="20338" t="19318" r="56845" b="27562"/>
            <a:stretch>
              <a:fillRect/>
            </a:stretch>
          </p:blipFill>
          <p:spPr bwMode="auto">
            <a:xfrm>
              <a:off x="3872751" y="1511578"/>
              <a:ext cx="448235" cy="1098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5" name="Picture 35" descr="C520E_R_800px"/>
            <p:cNvPicPr>
              <a:picLocks noChangeAspect="1" noChangeArrowheads="1"/>
            </p:cNvPicPr>
            <p:nvPr/>
          </p:nvPicPr>
          <p:blipFill>
            <a:blip r:embed="rId20" cstate="print"/>
            <a:srcRect l="47717" t="19318" r="20338" b="27562"/>
            <a:stretch>
              <a:fillRect/>
            </a:stretch>
          </p:blipFill>
          <p:spPr bwMode="auto">
            <a:xfrm>
              <a:off x="4289610" y="1511578"/>
              <a:ext cx="627529" cy="1098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821" name="그룹 80"/>
          <p:cNvGrpSpPr>
            <a:grpSpLocks/>
          </p:cNvGrpSpPr>
          <p:nvPr/>
        </p:nvGrpSpPr>
        <p:grpSpPr bwMode="auto">
          <a:xfrm>
            <a:off x="6450013" y="685800"/>
            <a:ext cx="865187" cy="865188"/>
            <a:chOff x="4908176" y="1511187"/>
            <a:chExt cx="1093694" cy="1093740"/>
          </a:xfrm>
        </p:grpSpPr>
        <p:pic>
          <p:nvPicPr>
            <p:cNvPr id="32822" name="Picture 3" descr="C:\Documents and Settings\yhcho\바탕 화면\C520E\C520E_G.png"/>
            <p:cNvPicPr>
              <a:picLocks noChangeAspect="1" noChangeArrowheads="1"/>
            </p:cNvPicPr>
            <p:nvPr/>
          </p:nvPicPr>
          <p:blipFill>
            <a:blip r:embed="rId21" cstate="print"/>
            <a:srcRect l="18867" t="19435" r="54446" b="28589"/>
            <a:stretch>
              <a:fillRect/>
            </a:stretch>
          </p:blipFill>
          <p:spPr bwMode="auto">
            <a:xfrm>
              <a:off x="4908176" y="1511187"/>
              <a:ext cx="533400" cy="1093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3" name="Picture 3" descr="C:\Documents and Settings\yhcho\바탕 화면\C520E\C520E_G.png"/>
            <p:cNvPicPr>
              <a:picLocks noChangeAspect="1" noChangeArrowheads="1"/>
            </p:cNvPicPr>
            <p:nvPr/>
          </p:nvPicPr>
          <p:blipFill>
            <a:blip r:embed="rId21" cstate="print"/>
            <a:srcRect l="50000" t="19435" r="18867" b="28589"/>
            <a:stretch>
              <a:fillRect/>
            </a:stretch>
          </p:blipFill>
          <p:spPr bwMode="auto">
            <a:xfrm>
              <a:off x="5379570" y="1511187"/>
              <a:ext cx="622300" cy="1093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1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</Template>
  <TotalTime>4325</TotalTime>
  <Words>425</Words>
  <Application>Microsoft Office PowerPoint</Application>
  <PresentationFormat>화면 슬라이드 쇼(4:3)</PresentationFormat>
  <Paragraphs>148</Paragraphs>
  <Slides>11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Presentation1</vt:lpstr>
      <vt:lpstr>2013 Product Line Up</vt:lpstr>
      <vt:lpstr>Table of Content</vt:lpstr>
      <vt:lpstr>Part 1. 2012 Line Up</vt:lpstr>
      <vt:lpstr>[1] Earphone (Open / Canal)</vt:lpstr>
      <vt:lpstr>[2] Headphone / Earset / Headset</vt:lpstr>
      <vt:lpstr>Part 2. 2013 Line Up (New)</vt:lpstr>
      <vt:lpstr>[1] Earphone / Headphone / Earset / Headset</vt:lpstr>
      <vt:lpstr>Part 3. Positioning &amp; Time Table</vt:lpstr>
      <vt:lpstr>슬라이드 8</vt:lpstr>
      <vt:lpstr>슬라이드 9</vt:lpstr>
      <vt:lpstr>슬라이드 10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Too Much</dc:title>
  <dc:subject/>
  <dc:creator/>
  <cp:keywords/>
  <dc:description/>
  <cp:lastModifiedBy>Customer</cp:lastModifiedBy>
  <cp:revision>151</cp:revision>
  <dcterms:created xsi:type="dcterms:W3CDTF">2010-05-18T20:31:16Z</dcterms:created>
  <dcterms:modified xsi:type="dcterms:W3CDTF">2013-01-11T07:21:06Z</dcterms:modified>
  <cp:category/>
</cp:coreProperties>
</file>